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61" r:id="rId2"/>
    <p:sldId id="610" r:id="rId3"/>
    <p:sldId id="264" r:id="rId4"/>
    <p:sldId id="611" r:id="rId5"/>
    <p:sldId id="614" r:id="rId6"/>
    <p:sldId id="615" r:id="rId7"/>
    <p:sldId id="616" r:id="rId8"/>
    <p:sldId id="617" r:id="rId9"/>
    <p:sldId id="612" r:id="rId10"/>
    <p:sldId id="618" r:id="rId11"/>
    <p:sldId id="613" r:id="rId12"/>
    <p:sldId id="263" r:id="rId13"/>
    <p:sldId id="262" r:id="rId14"/>
    <p:sldId id="257" r:id="rId15"/>
    <p:sldId id="258" r:id="rId16"/>
    <p:sldId id="259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F95EF"/>
    <a:srgbClr val="F39F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9F72F2C-C1BE-4F4A-A1A0-D03EF4681EAF}" v="32" dt="2024-08-15T04:31:43.55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80" autoAdjust="0"/>
    <p:restoredTop sz="94896" autoAdjust="0"/>
  </p:normalViewPr>
  <p:slideViewPr>
    <p:cSldViewPr snapToGrid="0">
      <p:cViewPr varScale="1">
        <p:scale>
          <a:sx n="115" d="100"/>
          <a:sy n="115" d="100"/>
        </p:scale>
        <p:origin x="653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enata de Lara Muylaert" userId="0fabd90f-a52b-48c0-a12d-08d59920b427" providerId="ADAL" clId="{F9F72F2C-C1BE-4F4A-A1A0-D03EF4681EAF}"/>
    <pc:docChg chg="undo custSel addSld delSld modSld">
      <pc:chgData name="Renata de Lara Muylaert" userId="0fabd90f-a52b-48c0-a12d-08d59920b427" providerId="ADAL" clId="{F9F72F2C-C1BE-4F4A-A1A0-D03EF4681EAF}" dt="2024-08-15T04:34:00.114" v="1524" actId="2711"/>
      <pc:docMkLst>
        <pc:docMk/>
      </pc:docMkLst>
      <pc:sldChg chg="addSp delSp modSp del mod modClrScheme chgLayout">
        <pc:chgData name="Renata de Lara Muylaert" userId="0fabd90f-a52b-48c0-a12d-08d59920b427" providerId="ADAL" clId="{F9F72F2C-C1BE-4F4A-A1A0-D03EF4681EAF}" dt="2024-08-15T04:31:24.120" v="1454" actId="47"/>
        <pc:sldMkLst>
          <pc:docMk/>
          <pc:sldMk cId="2633789630" sldId="256"/>
        </pc:sldMkLst>
        <pc:spChg chg="del mod ord">
          <ac:chgData name="Renata de Lara Muylaert" userId="0fabd90f-a52b-48c0-a12d-08d59920b427" providerId="ADAL" clId="{F9F72F2C-C1BE-4F4A-A1A0-D03EF4681EAF}" dt="2023-08-23T01:26:24.467" v="142" actId="700"/>
          <ac:spMkLst>
            <pc:docMk/>
            <pc:sldMk cId="2633789630" sldId="256"/>
            <ac:spMk id="2" creationId="{CA5C3481-5D43-8F79-3DBB-CEC17C9C9AE2}"/>
          </ac:spMkLst>
        </pc:spChg>
        <pc:spChg chg="del mod ord">
          <ac:chgData name="Renata de Lara Muylaert" userId="0fabd90f-a52b-48c0-a12d-08d59920b427" providerId="ADAL" clId="{F9F72F2C-C1BE-4F4A-A1A0-D03EF4681EAF}" dt="2023-08-23T01:26:24.467" v="142" actId="700"/>
          <ac:spMkLst>
            <pc:docMk/>
            <pc:sldMk cId="2633789630" sldId="256"/>
            <ac:spMk id="3" creationId="{3C44A1FD-B5C1-1CD8-68AC-19439C97D6A2}"/>
          </ac:spMkLst>
        </pc:spChg>
        <pc:spChg chg="mod">
          <ac:chgData name="Renata de Lara Muylaert" userId="0fabd90f-a52b-48c0-a12d-08d59920b427" providerId="ADAL" clId="{F9F72F2C-C1BE-4F4A-A1A0-D03EF4681EAF}" dt="2023-08-23T01:31:44.274" v="378" actId="1076"/>
          <ac:spMkLst>
            <pc:docMk/>
            <pc:sldMk cId="2633789630" sldId="256"/>
            <ac:spMk id="5" creationId="{01DBC4BD-1E70-E3BC-76F9-67DA3787AB22}"/>
          </ac:spMkLst>
        </pc:spChg>
        <pc:spChg chg="mod">
          <ac:chgData name="Renata de Lara Muylaert" userId="0fabd90f-a52b-48c0-a12d-08d59920b427" providerId="ADAL" clId="{F9F72F2C-C1BE-4F4A-A1A0-D03EF4681EAF}" dt="2023-08-23T01:28:51.745" v="339" actId="1076"/>
          <ac:spMkLst>
            <pc:docMk/>
            <pc:sldMk cId="2633789630" sldId="256"/>
            <ac:spMk id="8" creationId="{89E68454-4F09-AEE0-D017-61DD80EC9AA1}"/>
          </ac:spMkLst>
        </pc:spChg>
        <pc:spChg chg="add mod ord">
          <ac:chgData name="Renata de Lara Muylaert" userId="0fabd90f-a52b-48c0-a12d-08d59920b427" providerId="ADAL" clId="{F9F72F2C-C1BE-4F4A-A1A0-D03EF4681EAF}" dt="2024-08-15T04:31:05.730" v="1444" actId="20577"/>
          <ac:spMkLst>
            <pc:docMk/>
            <pc:sldMk cId="2633789630" sldId="256"/>
            <ac:spMk id="9" creationId="{DFD8ABC5-71B4-6FCF-4261-C4D9D6AF67A6}"/>
          </ac:spMkLst>
        </pc:spChg>
        <pc:spChg chg="add del mod ord">
          <ac:chgData name="Renata de Lara Muylaert" userId="0fabd90f-a52b-48c0-a12d-08d59920b427" providerId="ADAL" clId="{F9F72F2C-C1BE-4F4A-A1A0-D03EF4681EAF}" dt="2023-08-23T01:27:00.774" v="205" actId="478"/>
          <ac:spMkLst>
            <pc:docMk/>
            <pc:sldMk cId="2633789630" sldId="256"/>
            <ac:spMk id="10" creationId="{DC1BBAF0-5A9F-1CD6-9FC5-E68FCD07B819}"/>
          </ac:spMkLst>
        </pc:spChg>
        <pc:spChg chg="add mod ord">
          <ac:chgData name="Renata de Lara Muylaert" userId="0fabd90f-a52b-48c0-a12d-08d59920b427" providerId="ADAL" clId="{F9F72F2C-C1BE-4F4A-A1A0-D03EF4681EAF}" dt="2023-08-23T01:26:24.467" v="142" actId="700"/>
          <ac:spMkLst>
            <pc:docMk/>
            <pc:sldMk cId="2633789630" sldId="256"/>
            <ac:spMk id="11" creationId="{A93B8D78-7522-B830-67A9-D09EA41344B1}"/>
          </ac:spMkLst>
        </pc:spChg>
        <pc:spChg chg="add mod">
          <ac:chgData name="Renata de Lara Muylaert" userId="0fabd90f-a52b-48c0-a12d-08d59920b427" providerId="ADAL" clId="{F9F72F2C-C1BE-4F4A-A1A0-D03EF4681EAF}" dt="2023-08-23T01:31:37.179" v="376" actId="1076"/>
          <ac:spMkLst>
            <pc:docMk/>
            <pc:sldMk cId="2633789630" sldId="256"/>
            <ac:spMk id="18" creationId="{06835E48-3F45-1332-75F9-89516119A60D}"/>
          </ac:spMkLst>
        </pc:spChg>
        <pc:spChg chg="add mod">
          <ac:chgData name="Renata de Lara Muylaert" userId="0fabd90f-a52b-48c0-a12d-08d59920b427" providerId="ADAL" clId="{F9F72F2C-C1BE-4F4A-A1A0-D03EF4681EAF}" dt="2023-08-23T01:31:37.179" v="376" actId="1076"/>
          <ac:spMkLst>
            <pc:docMk/>
            <pc:sldMk cId="2633789630" sldId="256"/>
            <ac:spMk id="19" creationId="{771ED4BD-3597-533D-8B5B-A3B5F3D33EC6}"/>
          </ac:spMkLst>
        </pc:spChg>
        <pc:spChg chg="add mod">
          <ac:chgData name="Renata de Lara Muylaert" userId="0fabd90f-a52b-48c0-a12d-08d59920b427" providerId="ADAL" clId="{F9F72F2C-C1BE-4F4A-A1A0-D03EF4681EAF}" dt="2023-08-23T01:31:27.465" v="375" actId="208"/>
          <ac:spMkLst>
            <pc:docMk/>
            <pc:sldMk cId="2633789630" sldId="256"/>
            <ac:spMk id="20" creationId="{B6503175-B2E8-C651-2B69-9F52295CEF39}"/>
          </ac:spMkLst>
        </pc:spChg>
        <pc:picChg chg="mod">
          <ac:chgData name="Renata de Lara Muylaert" userId="0fabd90f-a52b-48c0-a12d-08d59920b427" providerId="ADAL" clId="{F9F72F2C-C1BE-4F4A-A1A0-D03EF4681EAF}" dt="2023-08-23T01:31:37.179" v="376" actId="1076"/>
          <ac:picMkLst>
            <pc:docMk/>
            <pc:sldMk cId="2633789630" sldId="256"/>
            <ac:picMk id="4" creationId="{2592F237-23DE-5CBC-CD6B-BCCBCD925385}"/>
          </ac:picMkLst>
        </pc:picChg>
        <pc:picChg chg="mod">
          <ac:chgData name="Renata de Lara Muylaert" userId="0fabd90f-a52b-48c0-a12d-08d59920b427" providerId="ADAL" clId="{F9F72F2C-C1BE-4F4A-A1A0-D03EF4681EAF}" dt="2023-08-23T01:31:51.427" v="381" actId="1076"/>
          <ac:picMkLst>
            <pc:docMk/>
            <pc:sldMk cId="2633789630" sldId="256"/>
            <ac:picMk id="6" creationId="{75367143-E489-0849-921E-BCD0824E5989}"/>
          </ac:picMkLst>
        </pc:picChg>
        <pc:picChg chg="mod">
          <ac:chgData name="Renata de Lara Muylaert" userId="0fabd90f-a52b-48c0-a12d-08d59920b427" providerId="ADAL" clId="{F9F72F2C-C1BE-4F4A-A1A0-D03EF4681EAF}" dt="2023-08-23T01:31:48.066" v="379" actId="1076"/>
          <ac:picMkLst>
            <pc:docMk/>
            <pc:sldMk cId="2633789630" sldId="256"/>
            <ac:picMk id="7" creationId="{9B25ACAD-F776-3F63-E74E-506E14D2D7AE}"/>
          </ac:picMkLst>
        </pc:picChg>
        <pc:picChg chg="add mod">
          <ac:chgData name="Renata de Lara Muylaert" userId="0fabd90f-a52b-48c0-a12d-08d59920b427" providerId="ADAL" clId="{F9F72F2C-C1BE-4F4A-A1A0-D03EF4681EAF}" dt="2023-08-23T01:28:51.745" v="339" actId="1076"/>
          <ac:picMkLst>
            <pc:docMk/>
            <pc:sldMk cId="2633789630" sldId="256"/>
            <ac:picMk id="12" creationId="{6F84CC96-FF4D-CC8C-5ADE-33B707619703}"/>
          </ac:picMkLst>
        </pc:picChg>
        <pc:picChg chg="add mod modCrop">
          <ac:chgData name="Renata de Lara Muylaert" userId="0fabd90f-a52b-48c0-a12d-08d59920b427" providerId="ADAL" clId="{F9F72F2C-C1BE-4F4A-A1A0-D03EF4681EAF}" dt="2023-08-23T01:31:37.179" v="376" actId="1076"/>
          <ac:picMkLst>
            <pc:docMk/>
            <pc:sldMk cId="2633789630" sldId="256"/>
            <ac:picMk id="14" creationId="{11C2BA67-27E9-0E4A-0E39-F7A90069F314}"/>
          </ac:picMkLst>
        </pc:picChg>
        <pc:picChg chg="add del">
          <ac:chgData name="Renata de Lara Muylaert" userId="0fabd90f-a52b-48c0-a12d-08d59920b427" providerId="ADAL" clId="{F9F72F2C-C1BE-4F4A-A1A0-D03EF4681EAF}" dt="2023-08-23T01:29:47.914" v="345" actId="478"/>
          <ac:picMkLst>
            <pc:docMk/>
            <pc:sldMk cId="2633789630" sldId="256"/>
            <ac:picMk id="16" creationId="{07C46D3E-596F-3953-1C7F-7D7727D3EC56}"/>
          </ac:picMkLst>
        </pc:picChg>
        <pc:picChg chg="add mod modCrop">
          <ac:chgData name="Renata de Lara Muylaert" userId="0fabd90f-a52b-48c0-a12d-08d59920b427" providerId="ADAL" clId="{F9F72F2C-C1BE-4F4A-A1A0-D03EF4681EAF}" dt="2023-08-23T01:31:37.179" v="376" actId="1076"/>
          <ac:picMkLst>
            <pc:docMk/>
            <pc:sldMk cId="2633789630" sldId="256"/>
            <ac:picMk id="17" creationId="{0FB1EDA2-70D7-D579-3BD6-1371E43D4585}"/>
          </ac:picMkLst>
        </pc:picChg>
      </pc:sldChg>
      <pc:sldChg chg="addSp modSp new mod">
        <pc:chgData name="Renata de Lara Muylaert" userId="0fabd90f-a52b-48c0-a12d-08d59920b427" providerId="ADAL" clId="{F9F72F2C-C1BE-4F4A-A1A0-D03EF4681EAF}" dt="2023-08-23T01:25:58.834" v="138" actId="404"/>
        <pc:sldMkLst>
          <pc:docMk/>
          <pc:sldMk cId="1566622904" sldId="257"/>
        </pc:sldMkLst>
        <pc:spChg chg="mod">
          <ac:chgData name="Renata de Lara Muylaert" userId="0fabd90f-a52b-48c0-a12d-08d59920b427" providerId="ADAL" clId="{F9F72F2C-C1BE-4F4A-A1A0-D03EF4681EAF}" dt="2023-08-23T01:25:58.834" v="138" actId="404"/>
          <ac:spMkLst>
            <pc:docMk/>
            <pc:sldMk cId="1566622904" sldId="257"/>
            <ac:spMk id="2" creationId="{534C6EAF-BEB2-B880-BDF1-69D03426864C}"/>
          </ac:spMkLst>
        </pc:spChg>
        <pc:picChg chg="add mod">
          <ac:chgData name="Renata de Lara Muylaert" userId="0fabd90f-a52b-48c0-a12d-08d59920b427" providerId="ADAL" clId="{F9F72F2C-C1BE-4F4A-A1A0-D03EF4681EAF}" dt="2023-08-23T01:25:24.951" v="3" actId="1076"/>
          <ac:picMkLst>
            <pc:docMk/>
            <pc:sldMk cId="1566622904" sldId="257"/>
            <ac:picMk id="4" creationId="{8F7F791C-7DB5-23A2-A2EA-8BE9C3E48FD3}"/>
          </ac:picMkLst>
        </pc:picChg>
      </pc:sldChg>
      <pc:sldChg chg="addSp delSp modSp new mod">
        <pc:chgData name="Renata de Lara Muylaert" userId="0fabd90f-a52b-48c0-a12d-08d59920b427" providerId="ADAL" clId="{F9F72F2C-C1BE-4F4A-A1A0-D03EF4681EAF}" dt="2023-08-23T01:53:55.052" v="422" actId="21"/>
        <pc:sldMkLst>
          <pc:docMk/>
          <pc:sldMk cId="3687347528" sldId="258"/>
        </pc:sldMkLst>
        <pc:spChg chg="mod">
          <ac:chgData name="Renata de Lara Muylaert" userId="0fabd90f-a52b-48c0-a12d-08d59920b427" providerId="ADAL" clId="{F9F72F2C-C1BE-4F4A-A1A0-D03EF4681EAF}" dt="2023-08-23T01:48:36.106" v="390" actId="20577"/>
          <ac:spMkLst>
            <pc:docMk/>
            <pc:sldMk cId="3687347528" sldId="258"/>
            <ac:spMk id="2" creationId="{087E6D07-6F83-C886-78D3-D105E1D26241}"/>
          </ac:spMkLst>
        </pc:spChg>
        <pc:spChg chg="del">
          <ac:chgData name="Renata de Lara Muylaert" userId="0fabd90f-a52b-48c0-a12d-08d59920b427" providerId="ADAL" clId="{F9F72F2C-C1BE-4F4A-A1A0-D03EF4681EAF}" dt="2023-08-23T01:50:39.080" v="398"/>
          <ac:spMkLst>
            <pc:docMk/>
            <pc:sldMk cId="3687347528" sldId="258"/>
            <ac:spMk id="3" creationId="{55D1B713-B07F-F291-C4E5-EDAE7E24DF13}"/>
          </ac:spMkLst>
        </pc:spChg>
        <pc:spChg chg="add mod">
          <ac:chgData name="Renata de Lara Muylaert" userId="0fabd90f-a52b-48c0-a12d-08d59920b427" providerId="ADAL" clId="{F9F72F2C-C1BE-4F4A-A1A0-D03EF4681EAF}" dt="2023-08-23T01:53:51.229" v="420" actId="20577"/>
          <ac:spMkLst>
            <pc:docMk/>
            <pc:sldMk cId="3687347528" sldId="258"/>
            <ac:spMk id="9" creationId="{2C101137-9BAE-D05B-AC80-8733E88141B1}"/>
          </ac:spMkLst>
        </pc:spChg>
        <pc:picChg chg="add del">
          <ac:chgData name="Renata de Lara Muylaert" userId="0fabd90f-a52b-48c0-a12d-08d59920b427" providerId="ADAL" clId="{F9F72F2C-C1BE-4F4A-A1A0-D03EF4681EAF}" dt="2023-08-23T01:53:55.052" v="422" actId="21"/>
          <ac:picMkLst>
            <pc:docMk/>
            <pc:sldMk cId="3687347528" sldId="258"/>
            <ac:picMk id="4" creationId="{E1B4B671-4C17-DB9A-BFD7-605989CD8FB9}"/>
          </ac:picMkLst>
        </pc:picChg>
        <pc:picChg chg="add mod">
          <ac:chgData name="Renata de Lara Muylaert" userId="0fabd90f-a52b-48c0-a12d-08d59920b427" providerId="ADAL" clId="{F9F72F2C-C1BE-4F4A-A1A0-D03EF4681EAF}" dt="2023-08-23T01:50:40.816" v="400" actId="1076"/>
          <ac:picMkLst>
            <pc:docMk/>
            <pc:sldMk cId="3687347528" sldId="258"/>
            <ac:picMk id="5" creationId="{DC890604-FFF9-57EC-68BB-52C58F545E92}"/>
          </ac:picMkLst>
        </pc:picChg>
        <pc:picChg chg="add del mod">
          <ac:chgData name="Renata de Lara Muylaert" userId="0fabd90f-a52b-48c0-a12d-08d59920b427" providerId="ADAL" clId="{F9F72F2C-C1BE-4F4A-A1A0-D03EF4681EAF}" dt="2023-08-23T01:50:26.317" v="397" actId="478"/>
          <ac:picMkLst>
            <pc:docMk/>
            <pc:sldMk cId="3687347528" sldId="258"/>
            <ac:picMk id="6" creationId="{A241F3B9-C9EE-977A-B28B-F8D6EDE8DBFA}"/>
          </ac:picMkLst>
        </pc:picChg>
        <pc:picChg chg="add del mod">
          <ac:chgData name="Renata de Lara Muylaert" userId="0fabd90f-a52b-48c0-a12d-08d59920b427" providerId="ADAL" clId="{F9F72F2C-C1BE-4F4A-A1A0-D03EF4681EAF}" dt="2023-08-23T01:50:44.318" v="403" actId="478"/>
          <ac:picMkLst>
            <pc:docMk/>
            <pc:sldMk cId="3687347528" sldId="258"/>
            <ac:picMk id="7" creationId="{49BE273E-2A9B-5FCE-B23E-083275D04029}"/>
          </ac:picMkLst>
        </pc:picChg>
        <pc:picChg chg="add mod">
          <ac:chgData name="Renata de Lara Muylaert" userId="0fabd90f-a52b-48c0-a12d-08d59920b427" providerId="ADAL" clId="{F9F72F2C-C1BE-4F4A-A1A0-D03EF4681EAF}" dt="2023-08-23T01:52:51.384" v="407" actId="1076"/>
          <ac:picMkLst>
            <pc:docMk/>
            <pc:sldMk cId="3687347528" sldId="258"/>
            <ac:picMk id="10" creationId="{CAE45BA8-DF40-A744-D967-08E610593D3F}"/>
          </ac:picMkLst>
        </pc:picChg>
      </pc:sldChg>
      <pc:sldChg chg="addSp modSp new mod">
        <pc:chgData name="Renata de Lara Muylaert" userId="0fabd90f-a52b-48c0-a12d-08d59920b427" providerId="ADAL" clId="{F9F72F2C-C1BE-4F4A-A1A0-D03EF4681EAF}" dt="2023-08-23T01:54:07.720" v="446" actId="20577"/>
        <pc:sldMkLst>
          <pc:docMk/>
          <pc:sldMk cId="3801366840" sldId="259"/>
        </pc:sldMkLst>
        <pc:spChg chg="mod">
          <ac:chgData name="Renata de Lara Muylaert" userId="0fabd90f-a52b-48c0-a12d-08d59920b427" providerId="ADAL" clId="{F9F72F2C-C1BE-4F4A-A1A0-D03EF4681EAF}" dt="2023-08-23T01:54:07.720" v="446" actId="20577"/>
          <ac:spMkLst>
            <pc:docMk/>
            <pc:sldMk cId="3801366840" sldId="259"/>
            <ac:spMk id="2" creationId="{6DC201B8-935E-44C7-0DB4-820315DD100C}"/>
          </ac:spMkLst>
        </pc:spChg>
        <pc:picChg chg="add mod">
          <ac:chgData name="Renata de Lara Muylaert" userId="0fabd90f-a52b-48c0-a12d-08d59920b427" providerId="ADAL" clId="{F9F72F2C-C1BE-4F4A-A1A0-D03EF4681EAF}" dt="2023-08-23T01:54:04.176" v="429" actId="1076"/>
          <ac:picMkLst>
            <pc:docMk/>
            <pc:sldMk cId="3801366840" sldId="259"/>
            <ac:picMk id="4" creationId="{2053E420-2CA0-BA39-7AA4-550078ADB51E}"/>
          </ac:picMkLst>
        </pc:picChg>
      </pc:sldChg>
      <pc:sldChg chg="addSp delSp modSp new del mod">
        <pc:chgData name="Renata de Lara Muylaert" userId="0fabd90f-a52b-48c0-a12d-08d59920b427" providerId="ADAL" clId="{F9F72F2C-C1BE-4F4A-A1A0-D03EF4681EAF}" dt="2024-08-15T04:30:08.136" v="1414" actId="47"/>
        <pc:sldMkLst>
          <pc:docMk/>
          <pc:sldMk cId="3940008467" sldId="260"/>
        </pc:sldMkLst>
        <pc:spChg chg="mod">
          <ac:chgData name="Renata de Lara Muylaert" userId="0fabd90f-a52b-48c0-a12d-08d59920b427" providerId="ADAL" clId="{F9F72F2C-C1BE-4F4A-A1A0-D03EF4681EAF}" dt="2024-08-15T04:27:06.334" v="1302" actId="2711"/>
          <ac:spMkLst>
            <pc:docMk/>
            <pc:sldMk cId="3940008467" sldId="260"/>
            <ac:spMk id="2" creationId="{F030CC14-F38B-7B19-CA4A-4CFC15E69E80}"/>
          </ac:spMkLst>
        </pc:spChg>
        <pc:spChg chg="del">
          <ac:chgData name="Renata de Lara Muylaert" userId="0fabd90f-a52b-48c0-a12d-08d59920b427" providerId="ADAL" clId="{F9F72F2C-C1BE-4F4A-A1A0-D03EF4681EAF}" dt="2024-08-15T04:12:32.631" v="531" actId="931"/>
          <ac:spMkLst>
            <pc:docMk/>
            <pc:sldMk cId="3940008467" sldId="260"/>
            <ac:spMk id="3" creationId="{321A4DCA-4724-07FC-9218-4214860F13C7}"/>
          </ac:spMkLst>
        </pc:spChg>
        <pc:spChg chg="add mod">
          <ac:chgData name="Renata de Lara Muylaert" userId="0fabd90f-a52b-48c0-a12d-08d59920b427" providerId="ADAL" clId="{F9F72F2C-C1BE-4F4A-A1A0-D03EF4681EAF}" dt="2024-08-15T04:29:25.419" v="1412" actId="404"/>
          <ac:spMkLst>
            <pc:docMk/>
            <pc:sldMk cId="3940008467" sldId="260"/>
            <ac:spMk id="4" creationId="{8AD76B02-D186-04DC-68F9-D206499939CE}"/>
          </ac:spMkLst>
        </pc:spChg>
        <pc:spChg chg="add del mod">
          <ac:chgData name="Renata de Lara Muylaert" userId="0fabd90f-a52b-48c0-a12d-08d59920b427" providerId="ADAL" clId="{F9F72F2C-C1BE-4F4A-A1A0-D03EF4681EAF}" dt="2024-08-15T04:11:24.349" v="453"/>
          <ac:spMkLst>
            <pc:docMk/>
            <pc:sldMk cId="3940008467" sldId="260"/>
            <ac:spMk id="5" creationId="{E15FAD4F-251A-9D01-B588-3D947E91FA8C}"/>
          </ac:spMkLst>
        </pc:spChg>
        <pc:spChg chg="add mod">
          <ac:chgData name="Renata de Lara Muylaert" userId="0fabd90f-a52b-48c0-a12d-08d59920b427" providerId="ADAL" clId="{F9F72F2C-C1BE-4F4A-A1A0-D03EF4681EAF}" dt="2024-08-15T04:27:12.253" v="1303" actId="2711"/>
          <ac:spMkLst>
            <pc:docMk/>
            <pc:sldMk cId="3940008467" sldId="260"/>
            <ac:spMk id="6" creationId="{BA116FBE-6437-1124-A820-2CC77C201653}"/>
          </ac:spMkLst>
        </pc:spChg>
        <pc:spChg chg="add mod">
          <ac:chgData name="Renata de Lara Muylaert" userId="0fabd90f-a52b-48c0-a12d-08d59920b427" providerId="ADAL" clId="{F9F72F2C-C1BE-4F4A-A1A0-D03EF4681EAF}" dt="2024-08-15T04:29:16.466" v="1409" actId="404"/>
          <ac:spMkLst>
            <pc:docMk/>
            <pc:sldMk cId="3940008467" sldId="260"/>
            <ac:spMk id="7" creationId="{721EC9F0-29D4-E8E8-3108-B2C04173D179}"/>
          </ac:spMkLst>
        </pc:spChg>
        <pc:spChg chg="add mod">
          <ac:chgData name="Renata de Lara Muylaert" userId="0fabd90f-a52b-48c0-a12d-08d59920b427" providerId="ADAL" clId="{F9F72F2C-C1BE-4F4A-A1A0-D03EF4681EAF}" dt="2024-08-15T04:13:15.443" v="557"/>
          <ac:spMkLst>
            <pc:docMk/>
            <pc:sldMk cId="3940008467" sldId="260"/>
            <ac:spMk id="10" creationId="{3C71F02D-8C52-3805-CAF7-0B6BADF3697C}"/>
          </ac:spMkLst>
        </pc:spChg>
        <pc:spChg chg="add mod">
          <ac:chgData name="Renata de Lara Muylaert" userId="0fabd90f-a52b-48c0-a12d-08d59920b427" providerId="ADAL" clId="{F9F72F2C-C1BE-4F4A-A1A0-D03EF4681EAF}" dt="2024-08-15T04:29:25.419" v="1412" actId="404"/>
          <ac:spMkLst>
            <pc:docMk/>
            <pc:sldMk cId="3940008467" sldId="260"/>
            <ac:spMk id="11" creationId="{64571D2C-29AB-239C-9750-12200B4B12ED}"/>
          </ac:spMkLst>
        </pc:spChg>
        <pc:spChg chg="add mod">
          <ac:chgData name="Renata de Lara Muylaert" userId="0fabd90f-a52b-48c0-a12d-08d59920b427" providerId="ADAL" clId="{F9F72F2C-C1BE-4F4A-A1A0-D03EF4681EAF}" dt="2024-08-15T04:27:12.253" v="1303" actId="2711"/>
          <ac:spMkLst>
            <pc:docMk/>
            <pc:sldMk cId="3940008467" sldId="260"/>
            <ac:spMk id="12" creationId="{5F667F47-3EAD-0156-6D4F-C05D594B0D91}"/>
          </ac:spMkLst>
        </pc:spChg>
        <pc:spChg chg="add mod">
          <ac:chgData name="Renata de Lara Muylaert" userId="0fabd90f-a52b-48c0-a12d-08d59920b427" providerId="ADAL" clId="{F9F72F2C-C1BE-4F4A-A1A0-D03EF4681EAF}" dt="2024-08-15T04:28:45.310" v="1388" actId="404"/>
          <ac:spMkLst>
            <pc:docMk/>
            <pc:sldMk cId="3940008467" sldId="260"/>
            <ac:spMk id="13" creationId="{08AE90F1-CE6B-AE8D-AC90-89C9474F15FA}"/>
          </ac:spMkLst>
        </pc:spChg>
        <pc:spChg chg="add mod">
          <ac:chgData name="Renata de Lara Muylaert" userId="0fabd90f-a52b-48c0-a12d-08d59920b427" providerId="ADAL" clId="{F9F72F2C-C1BE-4F4A-A1A0-D03EF4681EAF}" dt="2024-08-15T04:27:12.253" v="1303" actId="2711"/>
          <ac:spMkLst>
            <pc:docMk/>
            <pc:sldMk cId="3940008467" sldId="260"/>
            <ac:spMk id="14" creationId="{138E932C-9D42-E8B9-65F5-84E294D2B315}"/>
          </ac:spMkLst>
        </pc:spChg>
        <pc:spChg chg="add mod">
          <ac:chgData name="Renata de Lara Muylaert" userId="0fabd90f-a52b-48c0-a12d-08d59920b427" providerId="ADAL" clId="{F9F72F2C-C1BE-4F4A-A1A0-D03EF4681EAF}" dt="2024-08-15T04:27:12.253" v="1303" actId="2711"/>
          <ac:spMkLst>
            <pc:docMk/>
            <pc:sldMk cId="3940008467" sldId="260"/>
            <ac:spMk id="15" creationId="{099501B4-8161-F6AC-C0F3-68CB503B1F8E}"/>
          </ac:spMkLst>
        </pc:spChg>
        <pc:spChg chg="add mod">
          <ac:chgData name="Renata de Lara Muylaert" userId="0fabd90f-a52b-48c0-a12d-08d59920b427" providerId="ADAL" clId="{F9F72F2C-C1BE-4F4A-A1A0-D03EF4681EAF}" dt="2024-08-15T04:27:12.253" v="1303" actId="2711"/>
          <ac:spMkLst>
            <pc:docMk/>
            <pc:sldMk cId="3940008467" sldId="260"/>
            <ac:spMk id="16" creationId="{16558255-FBD5-B79B-C595-371A2E07EB9A}"/>
          </ac:spMkLst>
        </pc:spChg>
        <pc:spChg chg="add mod">
          <ac:chgData name="Renata de Lara Muylaert" userId="0fabd90f-a52b-48c0-a12d-08d59920b427" providerId="ADAL" clId="{F9F72F2C-C1BE-4F4A-A1A0-D03EF4681EAF}" dt="2024-08-15T04:27:25.028" v="1306" actId="14100"/>
          <ac:spMkLst>
            <pc:docMk/>
            <pc:sldMk cId="3940008467" sldId="260"/>
            <ac:spMk id="17" creationId="{B56FCD19-469C-2A88-217C-79CE9643B3D8}"/>
          </ac:spMkLst>
        </pc:spChg>
        <pc:spChg chg="add mod">
          <ac:chgData name="Renata de Lara Muylaert" userId="0fabd90f-a52b-48c0-a12d-08d59920b427" providerId="ADAL" clId="{F9F72F2C-C1BE-4F4A-A1A0-D03EF4681EAF}" dt="2024-08-15T04:29:12.185" v="1408" actId="20577"/>
          <ac:spMkLst>
            <pc:docMk/>
            <pc:sldMk cId="3940008467" sldId="260"/>
            <ac:spMk id="18" creationId="{C5791DE4-1625-E377-DF98-59E13A690D14}"/>
          </ac:spMkLst>
        </pc:spChg>
        <pc:spChg chg="add mod">
          <ac:chgData name="Renata de Lara Muylaert" userId="0fabd90f-a52b-48c0-a12d-08d59920b427" providerId="ADAL" clId="{F9F72F2C-C1BE-4F4A-A1A0-D03EF4681EAF}" dt="2024-08-15T04:27:12.253" v="1303" actId="2711"/>
          <ac:spMkLst>
            <pc:docMk/>
            <pc:sldMk cId="3940008467" sldId="260"/>
            <ac:spMk id="19" creationId="{5C956C9E-D812-5CC6-22E9-6360EFF0AA39}"/>
          </ac:spMkLst>
        </pc:spChg>
        <pc:spChg chg="add mod">
          <ac:chgData name="Renata de Lara Muylaert" userId="0fabd90f-a52b-48c0-a12d-08d59920b427" providerId="ADAL" clId="{F9F72F2C-C1BE-4F4A-A1A0-D03EF4681EAF}" dt="2024-08-15T04:27:28.950" v="1307" actId="1076"/>
          <ac:spMkLst>
            <pc:docMk/>
            <pc:sldMk cId="3940008467" sldId="260"/>
            <ac:spMk id="20" creationId="{89845B6A-D74C-2925-140A-D8FED521F56A}"/>
          </ac:spMkLst>
        </pc:spChg>
        <pc:spChg chg="add del mod">
          <ac:chgData name="Renata de Lara Muylaert" userId="0fabd90f-a52b-48c0-a12d-08d59920b427" providerId="ADAL" clId="{F9F72F2C-C1BE-4F4A-A1A0-D03EF4681EAF}" dt="2024-08-15T04:23:49.836" v="1137" actId="478"/>
          <ac:spMkLst>
            <pc:docMk/>
            <pc:sldMk cId="3940008467" sldId="260"/>
            <ac:spMk id="21" creationId="{9575CA84-A7AA-B87B-0AB5-74A1DB9B7950}"/>
          </ac:spMkLst>
        </pc:spChg>
        <pc:spChg chg="add mod">
          <ac:chgData name="Renata de Lara Muylaert" userId="0fabd90f-a52b-48c0-a12d-08d59920b427" providerId="ADAL" clId="{F9F72F2C-C1BE-4F4A-A1A0-D03EF4681EAF}" dt="2024-08-15T04:27:12.253" v="1303" actId="2711"/>
          <ac:spMkLst>
            <pc:docMk/>
            <pc:sldMk cId="3940008467" sldId="260"/>
            <ac:spMk id="22" creationId="{CA2A31D8-6345-8192-704A-11CE931A6737}"/>
          </ac:spMkLst>
        </pc:spChg>
        <pc:spChg chg="add mod">
          <ac:chgData name="Renata de Lara Muylaert" userId="0fabd90f-a52b-48c0-a12d-08d59920b427" providerId="ADAL" clId="{F9F72F2C-C1BE-4F4A-A1A0-D03EF4681EAF}" dt="2024-08-15T04:27:16.513" v="1304" actId="2711"/>
          <ac:spMkLst>
            <pc:docMk/>
            <pc:sldMk cId="3940008467" sldId="260"/>
            <ac:spMk id="23" creationId="{1C8A1E84-D5E6-F089-F080-C86EEAB11A38}"/>
          </ac:spMkLst>
        </pc:spChg>
        <pc:spChg chg="add mod">
          <ac:chgData name="Renata de Lara Muylaert" userId="0fabd90f-a52b-48c0-a12d-08d59920b427" providerId="ADAL" clId="{F9F72F2C-C1BE-4F4A-A1A0-D03EF4681EAF}" dt="2024-08-15T04:27:16.513" v="1304" actId="2711"/>
          <ac:spMkLst>
            <pc:docMk/>
            <pc:sldMk cId="3940008467" sldId="260"/>
            <ac:spMk id="24" creationId="{EE641614-7A15-0D85-5B93-585C192B73E5}"/>
          </ac:spMkLst>
        </pc:spChg>
        <pc:spChg chg="add mod">
          <ac:chgData name="Renata de Lara Muylaert" userId="0fabd90f-a52b-48c0-a12d-08d59920b427" providerId="ADAL" clId="{F9F72F2C-C1BE-4F4A-A1A0-D03EF4681EAF}" dt="2024-08-15T04:28:37.622" v="1387" actId="20577"/>
          <ac:spMkLst>
            <pc:docMk/>
            <pc:sldMk cId="3940008467" sldId="260"/>
            <ac:spMk id="25" creationId="{5AA7C20D-E7E6-12F2-65DD-A373E0A30D32}"/>
          </ac:spMkLst>
        </pc:spChg>
        <pc:picChg chg="add mod ord">
          <ac:chgData name="Renata de Lara Muylaert" userId="0fabd90f-a52b-48c0-a12d-08d59920b427" providerId="ADAL" clId="{F9F72F2C-C1BE-4F4A-A1A0-D03EF4681EAF}" dt="2024-08-15T04:27:20.403" v="1305" actId="1076"/>
          <ac:picMkLst>
            <pc:docMk/>
            <pc:sldMk cId="3940008467" sldId="260"/>
            <ac:picMk id="9" creationId="{6D5AE229-6B83-880C-93A3-D69C9B1F9EF0}"/>
          </ac:picMkLst>
        </pc:picChg>
      </pc:sldChg>
      <pc:sldChg chg="add">
        <pc:chgData name="Renata de Lara Muylaert" userId="0fabd90f-a52b-48c0-a12d-08d59920b427" providerId="ADAL" clId="{F9F72F2C-C1BE-4F4A-A1A0-D03EF4681EAF}" dt="2024-08-15T04:29:48.326" v="1413"/>
        <pc:sldMkLst>
          <pc:docMk/>
          <pc:sldMk cId="2828344865" sldId="261"/>
        </pc:sldMkLst>
      </pc:sldChg>
      <pc:sldChg chg="addSp delSp modSp add mod">
        <pc:chgData name="Renata de Lara Muylaert" userId="0fabd90f-a52b-48c0-a12d-08d59920b427" providerId="ADAL" clId="{F9F72F2C-C1BE-4F4A-A1A0-D03EF4681EAF}" dt="2024-08-15T04:34:00.114" v="1524" actId="2711"/>
        <pc:sldMkLst>
          <pc:docMk/>
          <pc:sldMk cId="3124185329" sldId="262"/>
        </pc:sldMkLst>
        <pc:spChg chg="add mod">
          <ac:chgData name="Renata de Lara Muylaert" userId="0fabd90f-a52b-48c0-a12d-08d59920b427" providerId="ADAL" clId="{F9F72F2C-C1BE-4F4A-A1A0-D03EF4681EAF}" dt="2024-08-15T04:33:44.896" v="1498" actId="20577"/>
          <ac:spMkLst>
            <pc:docMk/>
            <pc:sldMk cId="3124185329" sldId="262"/>
            <ac:spMk id="2" creationId="{560B4EFA-AAFB-4885-BD09-6B23EEBA9345}"/>
          </ac:spMkLst>
        </pc:spChg>
        <pc:spChg chg="add mod">
          <ac:chgData name="Renata de Lara Muylaert" userId="0fabd90f-a52b-48c0-a12d-08d59920b427" providerId="ADAL" clId="{F9F72F2C-C1BE-4F4A-A1A0-D03EF4681EAF}" dt="2024-08-15T04:33:22.599" v="1484" actId="208"/>
          <ac:spMkLst>
            <pc:docMk/>
            <pc:sldMk cId="3124185329" sldId="262"/>
            <ac:spMk id="3" creationId="{571F6133-874F-F037-BF1A-C37759D721FB}"/>
          </ac:spMkLst>
        </pc:spChg>
        <pc:spChg chg="mod">
          <ac:chgData name="Renata de Lara Muylaert" userId="0fabd90f-a52b-48c0-a12d-08d59920b427" providerId="ADAL" clId="{F9F72F2C-C1BE-4F4A-A1A0-D03EF4681EAF}" dt="2024-08-15T04:31:17.948" v="1453" actId="20577"/>
          <ac:spMkLst>
            <pc:docMk/>
            <pc:sldMk cId="3124185329" sldId="262"/>
            <ac:spMk id="5" creationId="{01DBC4BD-1E70-E3BC-76F9-67DA3787AB22}"/>
          </ac:spMkLst>
        </pc:spChg>
        <pc:spChg chg="mod">
          <ac:chgData name="Renata de Lara Muylaert" userId="0fabd90f-a52b-48c0-a12d-08d59920b427" providerId="ADAL" clId="{F9F72F2C-C1BE-4F4A-A1A0-D03EF4681EAF}" dt="2024-08-15T04:33:05.395" v="1479" actId="1076"/>
          <ac:spMkLst>
            <pc:docMk/>
            <pc:sldMk cId="3124185329" sldId="262"/>
            <ac:spMk id="8" creationId="{89E68454-4F09-AEE0-D017-61DD80EC9AA1}"/>
          </ac:spMkLst>
        </pc:spChg>
        <pc:spChg chg="mod">
          <ac:chgData name="Renata de Lara Muylaert" userId="0fabd90f-a52b-48c0-a12d-08d59920b427" providerId="ADAL" clId="{F9F72F2C-C1BE-4F4A-A1A0-D03EF4681EAF}" dt="2024-08-15T04:34:00.114" v="1524" actId="2711"/>
          <ac:spMkLst>
            <pc:docMk/>
            <pc:sldMk cId="3124185329" sldId="262"/>
            <ac:spMk id="9" creationId="{DFD8ABC5-71B4-6FCF-4261-C4D9D6AF67A6}"/>
          </ac:spMkLst>
        </pc:spChg>
        <pc:spChg chg="del">
          <ac:chgData name="Renata de Lara Muylaert" userId="0fabd90f-a52b-48c0-a12d-08d59920b427" providerId="ADAL" clId="{F9F72F2C-C1BE-4F4A-A1A0-D03EF4681EAF}" dt="2024-08-15T04:31:51.855" v="1472" actId="478"/>
          <ac:spMkLst>
            <pc:docMk/>
            <pc:sldMk cId="3124185329" sldId="262"/>
            <ac:spMk id="11" creationId="{A93B8D78-7522-B830-67A9-D09EA41344B1}"/>
          </ac:spMkLst>
        </pc:spChg>
        <pc:spChg chg="mod">
          <ac:chgData name="Renata de Lara Muylaert" userId="0fabd90f-a52b-48c0-a12d-08d59920b427" providerId="ADAL" clId="{F9F72F2C-C1BE-4F4A-A1A0-D03EF4681EAF}" dt="2024-08-15T04:33:37.974" v="1487" actId="14100"/>
          <ac:spMkLst>
            <pc:docMk/>
            <pc:sldMk cId="3124185329" sldId="262"/>
            <ac:spMk id="20" creationId="{B6503175-B2E8-C651-2B69-9F52295CEF39}"/>
          </ac:spMkLst>
        </pc:spChg>
        <pc:picChg chg="del mod">
          <ac:chgData name="Renata de Lara Muylaert" userId="0fabd90f-a52b-48c0-a12d-08d59920b427" providerId="ADAL" clId="{F9F72F2C-C1BE-4F4A-A1A0-D03EF4681EAF}" dt="2024-08-15T04:31:49.464" v="1471" actId="478"/>
          <ac:picMkLst>
            <pc:docMk/>
            <pc:sldMk cId="3124185329" sldId="262"/>
            <ac:picMk id="6" creationId="{75367143-E489-0849-921E-BCD0824E5989}"/>
          </ac:picMkLst>
        </pc:picChg>
        <pc:picChg chg="del">
          <ac:chgData name="Renata de Lara Muylaert" userId="0fabd90f-a52b-48c0-a12d-08d59920b427" providerId="ADAL" clId="{F9F72F2C-C1BE-4F4A-A1A0-D03EF4681EAF}" dt="2024-08-15T04:31:48.308" v="1469" actId="478"/>
          <ac:picMkLst>
            <pc:docMk/>
            <pc:sldMk cId="3124185329" sldId="262"/>
            <ac:picMk id="7" creationId="{9B25ACAD-F776-3F63-E74E-506E14D2D7AE}"/>
          </ac:picMkLst>
        </pc:picChg>
        <pc:picChg chg="mod">
          <ac:chgData name="Renata de Lara Muylaert" userId="0fabd90f-a52b-48c0-a12d-08d59920b427" providerId="ADAL" clId="{F9F72F2C-C1BE-4F4A-A1A0-D03EF4681EAF}" dt="2024-08-15T04:33:48.239" v="1499" actId="1076"/>
          <ac:picMkLst>
            <pc:docMk/>
            <pc:sldMk cId="3124185329" sldId="262"/>
            <ac:picMk id="12" creationId="{6F84CC96-FF4D-CC8C-5ADE-33B707619703}"/>
          </ac:picMkLst>
        </pc:picChg>
        <pc:picChg chg="add mod">
          <ac:chgData name="Renata de Lara Muylaert" userId="0fabd90f-a52b-48c0-a12d-08d59920b427" providerId="ADAL" clId="{F9F72F2C-C1BE-4F4A-A1A0-D03EF4681EAF}" dt="2024-08-15T04:33:00.927" v="1478" actId="1076"/>
          <ac:picMkLst>
            <pc:docMk/>
            <pc:sldMk cId="3124185329" sldId="262"/>
            <ac:picMk id="13" creationId="{E6A79EF0-B228-7431-41AC-EE53BAC7C7F1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133E06-F89B-49A2-905A-CAD2BAE635AE}" type="datetimeFigureOut">
              <a:rPr lang="en-NZ" smtClean="0"/>
              <a:t>7/10/2024</a:t>
            </a:fld>
            <a:endParaRPr lang="en-N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AE68A4-D346-4511-A7CB-895C11A6FF66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4520775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  <a:p>
            <a:endParaRPr lang="en-NZ" dirty="0"/>
          </a:p>
          <a:p>
            <a:endParaRPr lang="en-NZ" dirty="0"/>
          </a:p>
          <a:p>
            <a:r>
              <a:rPr lang="en-NZ" dirty="0"/>
              <a:t>An </a:t>
            </a:r>
            <a:r>
              <a:rPr lang="en-NZ" dirty="0" err="1"/>
              <a:t>eRIDE</a:t>
            </a:r>
            <a:r>
              <a:rPr lang="en-NZ" dirty="0"/>
              <a:t> index (</a:t>
            </a:r>
            <a:r>
              <a:rPr lang="en-NZ" dirty="0" err="1"/>
              <a:t>sumof</a:t>
            </a:r>
            <a:r>
              <a:rPr lang="en-NZ" dirty="0"/>
              <a:t> the product of number of edge pixels from each patch and their corresponding patch bio- diversities) were calculated within a 20 X 20 moving window for each pixel of these data. The</a:t>
            </a:r>
          </a:p>
          <a:p>
            <a:r>
              <a:rPr lang="en-NZ" dirty="0"/>
              <a:t>A division index (number of unique patches), an edge density index (number of edge pixels) and an </a:t>
            </a:r>
            <a:r>
              <a:rPr lang="en-NZ" dirty="0" err="1"/>
              <a:t>eRIDE</a:t>
            </a:r>
            <a:r>
              <a:rPr lang="en-NZ" dirty="0"/>
              <a:t> index (</a:t>
            </a:r>
            <a:r>
              <a:rPr lang="en-NZ" dirty="0" err="1"/>
              <a:t>sumof</a:t>
            </a:r>
            <a:r>
              <a:rPr lang="en-NZ" dirty="0"/>
              <a:t> the product of number of edge pixels from each patch and their corresponding patch bio- diversities) were calculated within a 20 ? 20 moving window for each pixel of these data. The estimated population at risk (PAR) for each pixel was defined as the product of the pixel </a:t>
            </a:r>
            <a:r>
              <a:rPr lang="en-NZ" dirty="0" err="1"/>
              <a:t>eRIDE</a:t>
            </a:r>
            <a:r>
              <a:rPr lang="en-NZ" dirty="0"/>
              <a:t> index and the population density at that location.</a:t>
            </a:r>
          </a:p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7E815-E180-4CAB-B440-06CC3159A269}" type="slidenum">
              <a:rPr lang="en-NZ" smtClean="0"/>
              <a:t>2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7972917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AE68A4-D346-4511-A7CB-895C11A6FF66}" type="slidenum">
              <a:rPr lang="en-NZ" smtClean="0"/>
              <a:t>8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1027419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/>
              <a:t>https://transportgeography.org/contents/methods/spatial-interactions-gravity-model/spatial-interactions-basic-models/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AE68A4-D346-4511-A7CB-895C11A6FF66}" type="slidenum">
              <a:rPr lang="en-NZ" smtClean="0"/>
              <a:t>9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8753475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AE68A4-D346-4511-A7CB-895C11A6FF66}" type="slidenum">
              <a:rPr lang="en-NZ" smtClean="0"/>
              <a:t>10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987686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5E065-C365-9D64-21BF-FC18522702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2F66C6-42BA-1D63-2637-33BF95515F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24D74D-C902-3DFD-5CD4-8CA728B9DA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A846C-8D30-441A-B1E0-B376C61F31D1}" type="datetimeFigureOut">
              <a:rPr lang="en-NZ" smtClean="0"/>
              <a:t>7/10/2024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C9AFD1-BEC0-E921-9747-582BFC340C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D2BC30-5367-B08F-9E5D-302FE182E1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E6AEF-D18C-4201-96D8-0790C0DC0E09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6976934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8A9408-1674-35A0-8D19-7F85DBABD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CCEDC1F-2A4C-FF90-3251-195CC0F281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12C653-4874-0059-8959-906695073C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A846C-8D30-441A-B1E0-B376C61F31D1}" type="datetimeFigureOut">
              <a:rPr lang="en-NZ" smtClean="0"/>
              <a:t>7/10/2024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4D09D0-44FB-49EC-A583-784DD2757E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2F0CCD-4DEF-3DCE-4377-D43086B70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E6AEF-D18C-4201-96D8-0790C0DC0E09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4839066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B61E198-822C-08A9-9A8C-A443A3B493D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C3FE54-2243-2289-D27D-F506770217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52FFC2-2DF0-46BF-8B00-561FD93539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A846C-8D30-441A-B1E0-B376C61F31D1}" type="datetimeFigureOut">
              <a:rPr lang="en-NZ" smtClean="0"/>
              <a:t>7/10/2024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3FDE96-99EF-04E7-A17C-7B0E36CED9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546C9B-6E2E-FD9A-42D0-77DC7C14E3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E6AEF-D18C-4201-96D8-0790C0DC0E09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0063538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B0E427-E0EF-D21F-0FAB-8FB05CD851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526A5F-079F-872F-6CAF-BB560A8D9A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B79500-DEE1-B782-E05E-8748B2037E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A846C-8D30-441A-B1E0-B376C61F31D1}" type="datetimeFigureOut">
              <a:rPr lang="en-NZ" smtClean="0"/>
              <a:t>7/10/2024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9AA816-CA4E-883A-98D0-50BE77E1F0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8103C2-79B0-5D8A-7982-20FD46BC9F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E6AEF-D18C-4201-96D8-0790C0DC0E09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8780913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1D1E5-D4B5-D7E7-0E1B-90A29A33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6DE3C3-1267-30C0-16F5-69E2DE76D2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18CCF-EE3C-F5C5-D249-F97CC01BF1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A846C-8D30-441A-B1E0-B376C61F31D1}" type="datetimeFigureOut">
              <a:rPr lang="en-NZ" smtClean="0"/>
              <a:t>7/10/2024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D82067-C47B-ED4F-67FD-E568D5EB49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7E6F9D-2455-2639-BC6B-327BA1EC22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E6AEF-D18C-4201-96D8-0790C0DC0E09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7757014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21F85B-B74F-AE09-A63F-6ED46E2F8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4D652-6EF7-F304-99E7-E8B282E2EF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13A650-9B26-9EF8-567F-6625DC76C4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BBD428-29B2-9D62-7460-9765DB75F9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A846C-8D30-441A-B1E0-B376C61F31D1}" type="datetimeFigureOut">
              <a:rPr lang="en-NZ" smtClean="0"/>
              <a:t>7/10/2024</a:t>
            </a:fld>
            <a:endParaRPr lang="en-NZ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F9CA9F-8C27-A390-53AE-B66084E856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29CD7F-8392-4548-94EF-E7AB5109A8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E6AEF-D18C-4201-96D8-0790C0DC0E09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1830889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507563-FAA1-D13B-42AF-D37738AF4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2C7E38-C6A4-6648-3C5A-B01BBF61D1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109CEA-BC20-6833-78F5-4136B1962C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14E0B0C-8B5B-CE5B-F9E0-1E77023DEB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D1322E7-EE53-B8AC-6B8D-491E5C0A80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FEEB57-56B9-6A21-1C72-4C0879D4DD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A846C-8D30-441A-B1E0-B376C61F31D1}" type="datetimeFigureOut">
              <a:rPr lang="en-NZ" smtClean="0"/>
              <a:t>7/10/2024</a:t>
            </a:fld>
            <a:endParaRPr lang="en-NZ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533D1CA-4597-D85F-7E57-01C0E1C704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27110B5-BF60-7FDD-97CC-35E5897E0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E6AEF-D18C-4201-96D8-0790C0DC0E09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791054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33D6ED-C5CF-FE30-6E66-678D7F4C4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D6D7DA0-B489-327B-16A3-1C92788B8D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A846C-8D30-441A-B1E0-B376C61F31D1}" type="datetimeFigureOut">
              <a:rPr lang="en-NZ" smtClean="0"/>
              <a:t>7/10/2024</a:t>
            </a:fld>
            <a:endParaRPr lang="en-NZ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E4C5E1-BE14-368E-F446-CFD23CAB8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093C7C-3F87-A201-728B-C63238FB2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E6AEF-D18C-4201-96D8-0790C0DC0E09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9601136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1CE3D2F-2538-C900-DB14-E3F964D771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A846C-8D30-441A-B1E0-B376C61F31D1}" type="datetimeFigureOut">
              <a:rPr lang="en-NZ" smtClean="0"/>
              <a:t>7/10/2024</a:t>
            </a:fld>
            <a:endParaRPr lang="en-NZ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E1FEAD0-C2CA-CA67-EB4E-CCDDAD4B5C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01BC2D-3E4C-BA8D-BB95-543E2DFB80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E6AEF-D18C-4201-96D8-0790C0DC0E09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1083376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0F9EA-B10F-C5DF-68D1-FE7A08668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42FAF6-D6B9-F32E-1B39-DBBEEFFD2E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8608A2-CD5D-667B-7F3C-8D993AA36B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3B441A-A5E8-0D5D-1A85-DF8212FF13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A846C-8D30-441A-B1E0-B376C61F31D1}" type="datetimeFigureOut">
              <a:rPr lang="en-NZ" smtClean="0"/>
              <a:t>7/10/2024</a:t>
            </a:fld>
            <a:endParaRPr lang="en-NZ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665687-F2BA-30D9-C254-AB7AAD222B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03819C-94EA-00E6-F342-F745F20417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E6AEF-D18C-4201-96D8-0790C0DC0E09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6698157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E28D4-B12D-534E-3C26-1BA5B1C265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4ADE419-A91B-0498-1617-1C8F4AE5D8B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Z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528920-C186-477D-63C0-E4AD784918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FB5CC2-3782-EF0A-2687-A0750FD7CB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A846C-8D30-441A-B1E0-B376C61F31D1}" type="datetimeFigureOut">
              <a:rPr lang="en-NZ" smtClean="0"/>
              <a:t>7/10/2024</a:t>
            </a:fld>
            <a:endParaRPr lang="en-NZ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85DA52-4F47-7F35-4F81-3A19FD23C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D792E6-2714-A7B2-4587-97505F7D0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E6AEF-D18C-4201-96D8-0790C0DC0E09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434574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11212EE-9FD9-B673-2EA2-6A7C96FD06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16EF92-BAB0-9EAE-DDDC-FCD319918C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8F2C2C-E462-C781-C11B-5A33EF46B2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DA846C-8D30-441A-B1E0-B376C61F31D1}" type="datetimeFigureOut">
              <a:rPr lang="en-NZ" smtClean="0"/>
              <a:t>7/10/2024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1F6099-6467-D0BB-856B-21E0A1DDB7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9C62B0-9B32-302E-7A71-583B94EBC5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DE6AEF-D18C-4201-96D8-0790C0DC0E09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3736533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15.emf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sv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30CC14-F38B-7B19-CA4A-4CFC15E69E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1990" y="204789"/>
            <a:ext cx="10515600" cy="1325563"/>
          </a:xfrm>
        </p:spPr>
        <p:txBody>
          <a:bodyPr/>
          <a:lstStyle/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Eride global dev</a:t>
            </a:r>
            <a:endParaRPr lang="en-NZ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8AD76B02-D186-04DC-68F9-D206499939CE}"/>
              </a:ext>
            </a:extLst>
          </p:cNvPr>
          <p:cNvSpPr/>
          <p:nvPr/>
        </p:nvSpPr>
        <p:spPr>
          <a:xfrm>
            <a:off x="611701" y="2278112"/>
            <a:ext cx="10890819" cy="50449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2023</a:t>
            </a:r>
            <a:endParaRPr lang="en-NZ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A116FBE-6437-1124-A820-2CC77C201653}"/>
              </a:ext>
            </a:extLst>
          </p:cNvPr>
          <p:cNvSpPr/>
          <p:nvPr/>
        </p:nvSpPr>
        <p:spPr>
          <a:xfrm>
            <a:off x="3714357" y="1484720"/>
            <a:ext cx="1424151" cy="876564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dirty="0">
                <a:latin typeface="Arial" panose="020B0604020202020204" pitchFamily="34" charset="0"/>
                <a:cs typeface="Arial" panose="020B0604020202020204" pitchFamily="34" charset="0"/>
              </a:rPr>
              <a:t>August and September 2023</a:t>
            </a:r>
          </a:p>
          <a:p>
            <a:pPr algn="ctr"/>
            <a:r>
              <a:rPr lang="pt-BR" sz="1100" dirty="0">
                <a:latin typeface="Arial" panose="020B0604020202020204" pitchFamily="34" charset="0"/>
                <a:cs typeface="Arial" panose="020B0604020202020204" pitchFamily="34" charset="0"/>
              </a:rPr>
              <a:t>Nesi-GRASS compatibility</a:t>
            </a:r>
            <a:endParaRPr lang="en-NZ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21EC9F0-29D4-E8E8-3108-B2C04173D179}"/>
              </a:ext>
            </a:extLst>
          </p:cNvPr>
          <p:cNvSpPr/>
          <p:nvPr/>
        </p:nvSpPr>
        <p:spPr>
          <a:xfrm>
            <a:off x="6678799" y="1473183"/>
            <a:ext cx="2263403" cy="87656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>
                <a:latin typeface="Arial" panose="020B0604020202020204" pitchFamily="34" charset="0"/>
                <a:cs typeface="Arial" panose="020B0604020202020204" pitchFamily="34" charset="0"/>
              </a:rPr>
              <a:t>October</a:t>
            </a:r>
          </a:p>
          <a:p>
            <a:pPr algn="ctr"/>
            <a:r>
              <a:rPr lang="pt-BR" sz="1200" dirty="0">
                <a:latin typeface="Arial" panose="020B0604020202020204" pitchFamily="34" charset="0"/>
                <a:cs typeface="Arial" panose="020B0604020202020204" pitchFamily="34" charset="0"/>
              </a:rPr>
              <a:t>Nesi</a:t>
            </a:r>
          </a:p>
          <a:p>
            <a:pPr algn="ctr"/>
            <a:r>
              <a:rPr lang="pt-BR" sz="1200" dirty="0">
                <a:latin typeface="Arial" panose="020B0604020202020204" pitchFamily="34" charset="0"/>
                <a:cs typeface="Arial" panose="020B0604020202020204" pitchFamily="34" charset="0"/>
              </a:rPr>
              <a:t>Global Mosaic job failed (Nov)</a:t>
            </a:r>
            <a:endParaRPr lang="en-NZ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Content Placeholder 8" descr="Bad Inventory outline">
            <a:extLst>
              <a:ext uri="{FF2B5EF4-FFF2-40B4-BE49-F238E27FC236}">
                <a16:creationId xmlns:a16="http://schemas.microsoft.com/office/drawing/2014/main" id="{6D5AE229-6B83-880C-93A3-D69C9B1F9E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82577" y="779513"/>
            <a:ext cx="698558" cy="698558"/>
          </a:xfrm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64571D2C-29AB-239C-9750-12200B4B12ED}"/>
              </a:ext>
            </a:extLst>
          </p:cNvPr>
          <p:cNvSpPr/>
          <p:nvPr/>
        </p:nvSpPr>
        <p:spPr>
          <a:xfrm>
            <a:off x="744132" y="5287223"/>
            <a:ext cx="10634892" cy="50449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2024</a:t>
            </a:r>
            <a:endParaRPr lang="en-NZ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F667F47-3EAD-0156-6D4F-C05D594B0D91}"/>
              </a:ext>
            </a:extLst>
          </p:cNvPr>
          <p:cNvSpPr/>
          <p:nvPr/>
        </p:nvSpPr>
        <p:spPr>
          <a:xfrm>
            <a:off x="2989143" y="4489166"/>
            <a:ext cx="1835368" cy="876564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dirty="0">
                <a:latin typeface="Arial" panose="020B0604020202020204" pitchFamily="34" charset="0"/>
                <a:cs typeface="Arial" panose="020B0604020202020204" pitchFamily="34" charset="0"/>
              </a:rPr>
              <a:t>April-May </a:t>
            </a:r>
          </a:p>
          <a:p>
            <a:pPr algn="ctr"/>
            <a:r>
              <a:rPr lang="pt-BR" sz="1100" dirty="0">
                <a:latin typeface="Arial" panose="020B0604020202020204" pitchFamily="34" charset="0"/>
                <a:cs typeface="Arial" panose="020B0604020202020204" pitchFamily="34" charset="0"/>
              </a:rPr>
              <a:t>Global One Health</a:t>
            </a:r>
          </a:p>
          <a:p>
            <a:pPr algn="ctr"/>
            <a:r>
              <a:rPr lang="pt-BR" sz="1100" dirty="0">
                <a:latin typeface="Arial" panose="020B0604020202020204" pitchFamily="34" charset="0"/>
                <a:cs typeface="Arial" panose="020B0604020202020204" pitchFamily="34" charset="0"/>
              </a:rPr>
              <a:t>Austria Task Force</a:t>
            </a:r>
          </a:p>
          <a:p>
            <a:pPr algn="ctr"/>
            <a:endParaRPr lang="pt-BR" sz="1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pt-BR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8AE90F1-CE6B-AE8D-AC90-89C9474F15FA}"/>
              </a:ext>
            </a:extLst>
          </p:cNvPr>
          <p:cNvSpPr/>
          <p:nvPr/>
        </p:nvSpPr>
        <p:spPr>
          <a:xfrm>
            <a:off x="744132" y="4489166"/>
            <a:ext cx="1078362" cy="876564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>
                <a:latin typeface="Arial" panose="020B0604020202020204" pitchFamily="34" charset="0"/>
                <a:cs typeface="Arial" panose="020B0604020202020204" pitchFamily="34" charset="0"/>
              </a:rPr>
              <a:t>Jan</a:t>
            </a:r>
          </a:p>
          <a:p>
            <a:pPr algn="ctr"/>
            <a:r>
              <a:rPr lang="pt-BR" sz="1200" dirty="0">
                <a:latin typeface="Arial" panose="020B0604020202020204" pitchFamily="34" charset="0"/>
                <a:cs typeface="Arial" panose="020B0604020202020204" pitchFamily="34" charset="0"/>
              </a:rPr>
              <a:t>Back from Brazil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38E932C-9D42-E8B9-65F5-84E294D2B315}"/>
              </a:ext>
            </a:extLst>
          </p:cNvPr>
          <p:cNvSpPr/>
          <p:nvPr/>
        </p:nvSpPr>
        <p:spPr>
          <a:xfrm>
            <a:off x="10211851" y="1457045"/>
            <a:ext cx="1009519" cy="876564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dirty="0">
                <a:latin typeface="Arial" panose="020B0604020202020204" pitchFamily="34" charset="0"/>
                <a:cs typeface="Arial" panose="020B0604020202020204" pitchFamily="34" charset="0"/>
              </a:rPr>
              <a:t>Dec</a:t>
            </a:r>
          </a:p>
          <a:p>
            <a:pPr algn="ctr"/>
            <a:r>
              <a:rPr lang="pt-BR" sz="1100" dirty="0">
                <a:latin typeface="Arial" panose="020B0604020202020204" pitchFamily="34" charset="0"/>
                <a:cs typeface="Arial" panose="020B0604020202020204" pitchFamily="34" charset="0"/>
              </a:rPr>
              <a:t>Brazil </a:t>
            </a:r>
          </a:p>
          <a:p>
            <a:pPr algn="ctr"/>
            <a:r>
              <a:rPr lang="pt-BR" sz="1100" dirty="0">
                <a:latin typeface="Arial" panose="020B0604020202020204" pitchFamily="34" charset="0"/>
                <a:cs typeface="Arial" panose="020B0604020202020204" pitchFamily="34" charset="0"/>
              </a:rPr>
              <a:t>USP, UNESP </a:t>
            </a:r>
            <a:r>
              <a:rPr lang="en-NZ" sz="1100" dirty="0">
                <a:latin typeface="Arial" panose="020B0604020202020204" pitchFamily="34" charset="0"/>
                <a:cs typeface="Arial" panose="020B0604020202020204" pitchFamily="34" charset="0"/>
              </a:rPr>
              <a:t>&amp; Leave</a:t>
            </a:r>
            <a:endParaRPr lang="pt-BR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99501B4-8161-F6AC-C0F3-68CB503B1F8E}"/>
              </a:ext>
            </a:extLst>
          </p:cNvPr>
          <p:cNvSpPr/>
          <p:nvPr/>
        </p:nvSpPr>
        <p:spPr>
          <a:xfrm>
            <a:off x="1866637" y="4489166"/>
            <a:ext cx="1078362" cy="876564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dirty="0">
                <a:latin typeface="Arial" panose="020B0604020202020204" pitchFamily="34" charset="0"/>
                <a:cs typeface="Arial" panose="020B0604020202020204" pitchFamily="34" charset="0"/>
              </a:rPr>
              <a:t>Feb</a:t>
            </a:r>
          </a:p>
          <a:p>
            <a:pPr algn="ctr"/>
            <a:r>
              <a:rPr lang="pt-BR" sz="1000" dirty="0">
                <a:latin typeface="Arial" panose="020B0604020202020204" pitchFamily="34" charset="0"/>
                <a:cs typeface="Arial" panose="020B0604020202020204" pitchFamily="34" charset="0"/>
              </a:rPr>
              <a:t>Capital City Complex Systems</a:t>
            </a:r>
          </a:p>
          <a:p>
            <a:pPr algn="ctr"/>
            <a:r>
              <a:rPr lang="pt-BR" sz="1000" dirty="0">
                <a:latin typeface="Arial" panose="020B0604020202020204" pitchFamily="34" charset="0"/>
                <a:cs typeface="Arial" panose="020B0604020202020204" pitchFamily="34" charset="0"/>
              </a:rPr>
              <a:t>Epi Interactive Meeting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6558255-FBD5-B79B-C595-371A2E07EB9A}"/>
              </a:ext>
            </a:extLst>
          </p:cNvPr>
          <p:cNvSpPr/>
          <p:nvPr/>
        </p:nvSpPr>
        <p:spPr>
          <a:xfrm>
            <a:off x="4868655" y="4499135"/>
            <a:ext cx="1835368" cy="866595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pt-BR" sz="1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pt-BR" sz="1100" dirty="0">
                <a:latin typeface="Arial" panose="020B0604020202020204" pitchFamily="34" charset="0"/>
                <a:cs typeface="Arial" panose="020B0604020202020204" pitchFamily="34" charset="0"/>
              </a:rPr>
              <a:t>May -June</a:t>
            </a:r>
          </a:p>
          <a:p>
            <a:pPr algn="ctr"/>
            <a:r>
              <a:rPr lang="pt-BR" sz="1100" dirty="0">
                <a:latin typeface="Arial" panose="020B0604020202020204" pitchFamily="34" charset="0"/>
                <a:cs typeface="Arial" panose="020B0604020202020204" pitchFamily="34" charset="0"/>
              </a:rPr>
              <a:t>Fingerprint</a:t>
            </a:r>
          </a:p>
          <a:p>
            <a:pPr algn="ctr"/>
            <a:r>
              <a:rPr lang="pt-BR" sz="1100" dirty="0">
                <a:latin typeface="Arial" panose="020B0604020202020204" pitchFamily="34" charset="0"/>
                <a:cs typeface="Arial" panose="020B0604020202020204" pitchFamily="34" charset="0"/>
              </a:rPr>
              <a:t>FYM</a:t>
            </a:r>
          </a:p>
          <a:p>
            <a:pPr algn="ctr"/>
            <a:r>
              <a:rPr lang="pt-BR" sz="1100" dirty="0">
                <a:latin typeface="Arial" panose="020B0604020202020204" pitchFamily="34" charset="0"/>
                <a:cs typeface="Arial" panose="020B0604020202020204" pitchFamily="34" charset="0"/>
              </a:rPr>
              <a:t>Other pubs</a:t>
            </a:r>
          </a:p>
          <a:p>
            <a:pPr algn="ctr"/>
            <a:endParaRPr lang="pt-BR" sz="1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pt-BR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56FCD19-469C-2A88-217C-79CE9643B3D8}"/>
              </a:ext>
            </a:extLst>
          </p:cNvPr>
          <p:cNvSpPr/>
          <p:nvPr/>
        </p:nvSpPr>
        <p:spPr>
          <a:xfrm>
            <a:off x="6748167" y="4489166"/>
            <a:ext cx="1468821" cy="866595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dirty="0">
                <a:latin typeface="Arial" panose="020B0604020202020204" pitchFamily="34" charset="0"/>
                <a:cs typeface="Arial" panose="020B0604020202020204" pitchFamily="34" charset="0"/>
              </a:rPr>
              <a:t>July</a:t>
            </a:r>
          </a:p>
          <a:p>
            <a:pPr algn="ctr"/>
            <a:r>
              <a:rPr lang="pt-BR" sz="1100" dirty="0">
                <a:latin typeface="Arial" panose="020B0604020202020204" pitchFamily="34" charset="0"/>
                <a:cs typeface="Arial" panose="020B0604020202020204" pitchFamily="34" charset="0"/>
              </a:rPr>
              <a:t>Chat with David Wilkinson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5791DE4-1625-E377-DF98-59E13A690D14}"/>
              </a:ext>
            </a:extLst>
          </p:cNvPr>
          <p:cNvSpPr/>
          <p:nvPr/>
        </p:nvSpPr>
        <p:spPr>
          <a:xfrm>
            <a:off x="611701" y="1469952"/>
            <a:ext cx="3027641" cy="876564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dirty="0">
                <a:latin typeface="Arial" panose="020B0604020202020204" pitchFamily="34" charset="0"/>
                <a:cs typeface="Arial" panose="020B0604020202020204" pitchFamily="34" charset="0"/>
              </a:rPr>
              <a:t>Lsmetrics dev</a:t>
            </a:r>
          </a:p>
          <a:p>
            <a:pPr algn="ctr"/>
            <a:r>
              <a:rPr lang="pt-BR" sz="1100" dirty="0">
                <a:latin typeface="Arial" panose="020B0604020202020204" pitchFamily="34" charset="0"/>
                <a:cs typeface="Arial" panose="020B0604020202020204" pitchFamily="34" charset="0"/>
              </a:rPr>
              <a:t>ErideR dev</a:t>
            </a:r>
          </a:p>
          <a:p>
            <a:pPr algn="ctr"/>
            <a:r>
              <a:rPr lang="pt-BR" sz="1100" dirty="0">
                <a:latin typeface="Arial" panose="020B0604020202020204" pitchFamily="34" charset="0"/>
                <a:cs typeface="Arial" panose="020B0604020202020204" pitchFamily="34" charset="0"/>
              </a:rPr>
              <a:t>Nature paper Comms dev</a:t>
            </a:r>
          </a:p>
          <a:p>
            <a:pPr algn="ctr"/>
            <a:r>
              <a:rPr lang="pt-BR" sz="1100" dirty="0">
                <a:latin typeface="Arial" panose="020B0604020202020204" pitchFamily="34" charset="0"/>
                <a:cs typeface="Arial" panose="020B0604020202020204" pitchFamily="34" charset="0"/>
              </a:rPr>
              <a:t>Other pubs</a:t>
            </a:r>
            <a:endParaRPr lang="en-NZ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C956C9E-D812-5CC6-22E9-6360EFF0AA39}"/>
              </a:ext>
            </a:extLst>
          </p:cNvPr>
          <p:cNvSpPr/>
          <p:nvPr/>
        </p:nvSpPr>
        <p:spPr>
          <a:xfrm>
            <a:off x="5204593" y="1473352"/>
            <a:ext cx="1411803" cy="87656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>
                <a:latin typeface="Arial" panose="020B0604020202020204" pitchFamily="34" charset="0"/>
                <a:cs typeface="Arial" panose="020B0604020202020204" pitchFamily="34" charset="0"/>
              </a:rPr>
              <a:t>Latitudinal gradient chats</a:t>
            </a:r>
            <a:endParaRPr lang="en-NZ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9845B6A-D74C-2925-140A-D8FED521F56A}"/>
              </a:ext>
            </a:extLst>
          </p:cNvPr>
          <p:cNvSpPr/>
          <p:nvPr/>
        </p:nvSpPr>
        <p:spPr>
          <a:xfrm>
            <a:off x="8287145" y="4489166"/>
            <a:ext cx="1835368" cy="866595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dirty="0">
                <a:latin typeface="Arial" panose="020B0604020202020204" pitchFamily="34" charset="0"/>
                <a:cs typeface="Arial" panose="020B0604020202020204" pitchFamily="34" charset="0"/>
              </a:rPr>
              <a:t>August </a:t>
            </a:r>
          </a:p>
          <a:p>
            <a:pPr algn="ctr"/>
            <a:r>
              <a:rPr lang="pt-BR" sz="1100" dirty="0">
                <a:latin typeface="Arial" panose="020B0604020202020204" pitchFamily="34" charset="0"/>
                <a:cs typeface="Arial" panose="020B0604020202020204" pitchFamily="34" charset="0"/>
              </a:rPr>
              <a:t>Backups to G: (8TB)</a:t>
            </a:r>
          </a:p>
          <a:p>
            <a:pPr algn="ctr"/>
            <a:r>
              <a:rPr lang="pt-BR" sz="1100" dirty="0">
                <a:latin typeface="Arial" panose="020B0604020202020204" pitchFamily="34" charset="0"/>
                <a:cs typeface="Arial" panose="020B0604020202020204" pitchFamily="34" charset="0"/>
              </a:rPr>
              <a:t>Toy Github repo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A2A31D8-6345-8192-704A-11CE931A6737}"/>
              </a:ext>
            </a:extLst>
          </p:cNvPr>
          <p:cNvSpPr/>
          <p:nvPr/>
        </p:nvSpPr>
        <p:spPr>
          <a:xfrm>
            <a:off x="9023523" y="1464079"/>
            <a:ext cx="1123166" cy="876564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>
                <a:latin typeface="Arial" panose="020B0604020202020204" pitchFamily="34" charset="0"/>
                <a:cs typeface="Arial" panose="020B0604020202020204" pitchFamily="34" charset="0"/>
              </a:rPr>
              <a:t>Nature Comms paper accepted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C8A1E84-D5E6-F089-F080-C86EEAB11A38}"/>
              </a:ext>
            </a:extLst>
          </p:cNvPr>
          <p:cNvSpPr/>
          <p:nvPr/>
        </p:nvSpPr>
        <p:spPr>
          <a:xfrm>
            <a:off x="10458188" y="286769"/>
            <a:ext cx="763182" cy="69855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>
                <a:latin typeface="Arial" panose="020B0604020202020204" pitchFamily="34" charset="0"/>
                <a:cs typeface="Arial" panose="020B0604020202020204" pitchFamily="34" charset="0"/>
              </a:rPr>
              <a:t>Open issues</a:t>
            </a:r>
            <a:endParaRPr lang="en-NZ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E641614-7A15-0D85-5B93-585C192B73E5}"/>
              </a:ext>
            </a:extLst>
          </p:cNvPr>
          <p:cNvSpPr/>
          <p:nvPr/>
        </p:nvSpPr>
        <p:spPr>
          <a:xfrm>
            <a:off x="9610659" y="284867"/>
            <a:ext cx="819546" cy="69855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>
                <a:latin typeface="Arial" panose="020B0604020202020204" pitchFamily="34" charset="0"/>
                <a:cs typeface="Arial" panose="020B0604020202020204" pitchFamily="34" charset="0"/>
              </a:rPr>
              <a:t>Closed issues</a:t>
            </a:r>
            <a:endParaRPr lang="en-NZ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AA7C20D-E7E6-12F2-65DD-A373E0A30D32}"/>
              </a:ext>
            </a:extLst>
          </p:cNvPr>
          <p:cNvSpPr/>
          <p:nvPr/>
        </p:nvSpPr>
        <p:spPr>
          <a:xfrm>
            <a:off x="10186364" y="4499135"/>
            <a:ext cx="912560" cy="86659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dirty="0">
                <a:latin typeface="Arial" panose="020B0604020202020204" pitchFamily="34" charset="0"/>
                <a:cs typeface="Arial" panose="020B0604020202020204" pitchFamily="34" charset="0"/>
              </a:rPr>
              <a:t>August-</a:t>
            </a:r>
          </a:p>
          <a:p>
            <a:pPr algn="ctr"/>
            <a:r>
              <a:rPr lang="pt-BR" sz="1100" dirty="0">
                <a:latin typeface="Arial" panose="020B0604020202020204" pitchFamily="34" charset="0"/>
                <a:cs typeface="Arial" panose="020B0604020202020204" pitchFamily="34" charset="0"/>
              </a:rPr>
              <a:t>Latitude issue</a:t>
            </a:r>
          </a:p>
          <a:p>
            <a:pPr algn="ctr"/>
            <a:r>
              <a:rPr lang="pt-BR" sz="1100" dirty="0">
                <a:latin typeface="Arial" panose="020B0604020202020204" pitchFamily="34" charset="0"/>
                <a:cs typeface="Arial" panose="020B0604020202020204" pitchFamily="34" charset="0"/>
              </a:rPr>
              <a:t>Mosaic issue</a:t>
            </a:r>
          </a:p>
        </p:txBody>
      </p:sp>
      <p:pic>
        <p:nvPicPr>
          <p:cNvPr id="5" name="Graphic 4" descr="Newton's Cradle with solid fill">
            <a:extLst>
              <a:ext uri="{FF2B5EF4-FFF2-40B4-BE49-F238E27FC236}">
                <a16:creationId xmlns:a16="http://schemas.microsoft.com/office/drawing/2014/main" id="{7D30804D-63FB-ED72-35C8-A74304F7EF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85397" y="3803994"/>
            <a:ext cx="594360" cy="59436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E05595C-E6E8-3992-F024-DD709CC01FBB}"/>
              </a:ext>
            </a:extLst>
          </p:cNvPr>
          <p:cNvSpPr/>
          <p:nvPr/>
        </p:nvSpPr>
        <p:spPr>
          <a:xfrm>
            <a:off x="744132" y="3257594"/>
            <a:ext cx="1236148" cy="90885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Degrade it to 100 m</a:t>
            </a:r>
            <a:endParaRPr lang="en-NZ" sz="1400" dirty="0"/>
          </a:p>
        </p:txBody>
      </p:sp>
    </p:spTree>
    <p:extLst>
      <p:ext uri="{BB962C8B-B14F-4D97-AF65-F5344CB8AC3E}">
        <p14:creationId xmlns:p14="http://schemas.microsoft.com/office/powerpoint/2010/main" val="28283448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2B966159-7111-7EEA-0DB4-8CDBD05DF9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228528" rIns="91440" bIns="7617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kumimoji="0" lang="en-US" altLang="en-US" sz="347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   </a:t>
            </a:r>
            <a:endParaRPr kumimoji="0" lang="en-US" altLang="en-US" sz="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Figure 3.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Pandemic risk values and zones of influence using the gravity model.</a:t>
            </a:r>
            <a:endParaRPr kumimoji="0" lang="en-US" altLang="en-US" sz="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73914BD-753C-BD82-2FA0-C9721AC192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6529" y="775764"/>
            <a:ext cx="4686300" cy="5514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78523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7E6525-F9C4-E809-4CA9-178A775708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334" t="14963" r="41916" b="23556"/>
          <a:stretch/>
        </p:blipFill>
        <p:spPr>
          <a:xfrm>
            <a:off x="2987040" y="504905"/>
            <a:ext cx="6055360" cy="6026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8268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9FB3C3-F851-7B41-4621-C5D889ECD6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Is a patch-based model globally relevant?</a:t>
            </a:r>
            <a:endParaRPr lang="en-NZ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3AE20D-A460-CE31-6B4E-18E31E0B19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/>
              <a:t>Does a mechanistic model (based on island biogeography) compare to the global patterns of coarser, correlative models previously published?</a:t>
            </a:r>
            <a:endParaRPr lang="en-NZ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379D601-7371-4F0A-D78A-48DE0BC870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4269" y="3106754"/>
            <a:ext cx="3945572" cy="3070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23491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DFD8ABC5-71B4-6FCF-4261-C4D9D6AF67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482" y="71817"/>
            <a:ext cx="10515600" cy="1325563"/>
          </a:xfrm>
        </p:spPr>
        <p:txBody>
          <a:bodyPr>
            <a:normAutofit/>
          </a:bodyPr>
          <a:lstStyle/>
          <a:p>
            <a:r>
              <a:rPr lang="pt-BR" sz="3200" dirty="0">
                <a:latin typeface="Arial" panose="020B0604020202020204" pitchFamily="34" charset="0"/>
                <a:cs typeface="Arial" panose="020B0604020202020204" pitchFamily="34" charset="0"/>
              </a:rPr>
              <a:t>Computational power</a:t>
            </a:r>
            <a:endParaRPr lang="en-NZ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DBC4BD-1E70-E3BC-76F9-67DA3787AB22}"/>
              </a:ext>
            </a:extLst>
          </p:cNvPr>
          <p:cNvSpPr txBox="1"/>
          <p:nvPr/>
        </p:nvSpPr>
        <p:spPr>
          <a:xfrm>
            <a:off x="466257" y="1344103"/>
            <a:ext cx="55535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Minimal requirements ( Massey PC 2023): </a:t>
            </a:r>
          </a:p>
          <a:p>
            <a:r>
              <a:rPr lang="pt-BR" dirty="0"/>
              <a:t>7 cores, 32 RAM, a lot of local mem</a:t>
            </a:r>
            <a:endParaRPr lang="en-NZ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E68454-4F09-AEE0-D017-61DD80EC9AA1}"/>
              </a:ext>
            </a:extLst>
          </p:cNvPr>
          <p:cNvSpPr txBox="1"/>
          <p:nvPr/>
        </p:nvSpPr>
        <p:spPr>
          <a:xfrm>
            <a:off x="5752898" y="1311751"/>
            <a:ext cx="1706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Massey PC 2024</a:t>
            </a:r>
            <a:endParaRPr lang="en-NZ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F84CC96-FF4D-CC8C-5ADE-33B7076197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0132" y="4671000"/>
            <a:ext cx="1895475" cy="155257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1C2BA67-27E9-0E4A-0E39-F7A90069F3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8943"/>
          <a:stretch/>
        </p:blipFill>
        <p:spPr>
          <a:xfrm>
            <a:off x="203339" y="2277711"/>
            <a:ext cx="4826983" cy="64633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FB1EDA2-70D7-D579-3BD6-1371E43D458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414" r="19279"/>
          <a:stretch/>
        </p:blipFill>
        <p:spPr>
          <a:xfrm>
            <a:off x="247482" y="2871265"/>
            <a:ext cx="4738696" cy="646331"/>
          </a:xfrm>
          <a:prstGeom prst="rect">
            <a:avLst/>
          </a:prstGeom>
        </p:spPr>
      </p:pic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06835E48-3F45-1332-75F9-89516119A60D}"/>
              </a:ext>
            </a:extLst>
          </p:cNvPr>
          <p:cNvSpPr/>
          <p:nvPr/>
        </p:nvSpPr>
        <p:spPr>
          <a:xfrm>
            <a:off x="203339" y="2871265"/>
            <a:ext cx="2455849" cy="740429"/>
          </a:xfrm>
          <a:prstGeom prst="roundRect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771ED4BD-3597-533D-8B5B-A3B5F3D33EC6}"/>
              </a:ext>
            </a:extLst>
          </p:cNvPr>
          <p:cNvSpPr/>
          <p:nvPr/>
        </p:nvSpPr>
        <p:spPr>
          <a:xfrm>
            <a:off x="117786" y="1283624"/>
            <a:ext cx="5349814" cy="2566626"/>
          </a:xfrm>
          <a:prstGeom prst="round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B6503175-B2E8-C651-2B69-9F52295CEF39}"/>
              </a:ext>
            </a:extLst>
          </p:cNvPr>
          <p:cNvSpPr/>
          <p:nvPr/>
        </p:nvSpPr>
        <p:spPr>
          <a:xfrm>
            <a:off x="5752898" y="3981191"/>
            <a:ext cx="6235762" cy="2743007"/>
          </a:xfrm>
          <a:prstGeom prst="round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60B4EFA-AAFB-4885-BD09-6B23EEBA9345}"/>
              </a:ext>
            </a:extLst>
          </p:cNvPr>
          <p:cNvSpPr txBox="1"/>
          <p:nvPr/>
        </p:nvSpPr>
        <p:spPr>
          <a:xfrm>
            <a:off x="6120786" y="4011709"/>
            <a:ext cx="1655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DW PC Reunion</a:t>
            </a:r>
            <a:endParaRPr lang="en-NZ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571F6133-874F-F037-BF1A-C37759D721FB}"/>
              </a:ext>
            </a:extLst>
          </p:cNvPr>
          <p:cNvSpPr/>
          <p:nvPr/>
        </p:nvSpPr>
        <p:spPr>
          <a:xfrm>
            <a:off x="5633101" y="1053329"/>
            <a:ext cx="6355559" cy="2743007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6A79EF0-B228-7431-41AC-EE53BAC7C7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4757" y="2026700"/>
            <a:ext cx="5924718" cy="140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1853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4C6EAF-BEB2-B880-BDF1-69D034268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2800" dirty="0"/>
              <a:t>Almost there with GRASS in HPC!</a:t>
            </a:r>
            <a:br>
              <a:rPr lang="pt-BR" sz="2800" dirty="0"/>
            </a:br>
            <a:r>
              <a:rPr lang="pt-BR" sz="2800" dirty="0"/>
              <a:t>R update done</a:t>
            </a:r>
            <a:br>
              <a:rPr lang="pt-BR" sz="2800" dirty="0"/>
            </a:br>
            <a:r>
              <a:rPr lang="pt-BR" sz="2800" dirty="0"/>
              <a:t>Grass module (hidden) installed</a:t>
            </a:r>
            <a:endParaRPr lang="en-NZ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626E5B-A9BB-F752-2507-DD0BDFE8D0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Z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7F791C-7DB5-23A2-A2EA-8BE9C3E48F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5501" y="1911405"/>
            <a:ext cx="9095238" cy="43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6229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7E6D07-6F83-C886-78D3-D105E1D262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Working!</a:t>
            </a:r>
            <a:endParaRPr lang="en-NZ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890604-FFF9-57EC-68BB-52C58F545E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5301" y="63062"/>
            <a:ext cx="6468499" cy="6858000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C101137-9BAE-D05B-AC80-8733E88141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/>
              <a:t>But...</a:t>
            </a:r>
            <a:endParaRPr lang="en-NZ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AE45BA8-DF40-A744-D967-08E610593D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6799" y="355655"/>
            <a:ext cx="1371610" cy="1402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3475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C201B8-935E-44C7-0DB4-820315DD10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To be continued..</a:t>
            </a:r>
            <a:endParaRPr lang="en-N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AD8C18-51CE-928B-C114-D4735B790C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Z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53E420-2CA0-BA39-7AA4-550078ADB5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09984"/>
            <a:ext cx="11025352" cy="4782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3668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B11BB866-4779-4F40-8DA2-02EA8D87DF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769"/>
          <a:stretch/>
        </p:blipFill>
        <p:spPr>
          <a:xfrm>
            <a:off x="2192045" y="1844124"/>
            <a:ext cx="1648803" cy="1938448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7E2E8290-C586-43B6-8D5F-43FB31326E4D}"/>
              </a:ext>
            </a:extLst>
          </p:cNvPr>
          <p:cNvSpPr txBox="1"/>
          <p:nvPr/>
        </p:nvSpPr>
        <p:spPr>
          <a:xfrm>
            <a:off x="2326610" y="1688892"/>
            <a:ext cx="16206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>
                <a:solidFill>
                  <a:srgbClr val="9A18A8"/>
                </a:solidFill>
              </a:rPr>
              <a:t>Edge amount</a:t>
            </a:r>
            <a:endParaRPr lang="en-NZ" dirty="0"/>
          </a:p>
        </p:txBody>
      </p:sp>
      <p:sp>
        <p:nvSpPr>
          <p:cNvPr id="5" name="Title 21">
            <a:extLst>
              <a:ext uri="{FF2B5EF4-FFF2-40B4-BE49-F238E27FC236}">
                <a16:creationId xmlns:a16="http://schemas.microsoft.com/office/drawing/2014/main" id="{F861F484-C95C-4B1D-A237-3FCEAF57BA52}"/>
              </a:ext>
            </a:extLst>
          </p:cNvPr>
          <p:cNvSpPr txBox="1">
            <a:spLocks/>
          </p:cNvSpPr>
          <p:nvPr/>
        </p:nvSpPr>
        <p:spPr>
          <a:xfrm>
            <a:off x="1552535" y="361825"/>
            <a:ext cx="1185866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Context: Edges</a:t>
            </a:r>
            <a:endParaRPr lang="en-NZ" dirty="0"/>
          </a:p>
        </p:txBody>
      </p:sp>
      <p:sp>
        <p:nvSpPr>
          <p:cNvPr id="6" name="Rectangle 5" descr="Puzzle">
            <a:extLst>
              <a:ext uri="{FF2B5EF4-FFF2-40B4-BE49-F238E27FC236}">
                <a16:creationId xmlns:a16="http://schemas.microsoft.com/office/drawing/2014/main" id="{4C3C7ECC-4BA9-4891-820C-253B236A995D}"/>
              </a:ext>
            </a:extLst>
          </p:cNvPr>
          <p:cNvSpPr/>
          <p:nvPr/>
        </p:nvSpPr>
        <p:spPr>
          <a:xfrm>
            <a:off x="596900" y="462671"/>
            <a:ext cx="1066720" cy="1066720"/>
          </a:xfrm>
          <a:prstGeom prst="rect">
            <a:avLst/>
          </a:prstGeom>
          <a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NZ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2AEA15E-E072-41CF-9CDC-698BA23FBF20}"/>
              </a:ext>
            </a:extLst>
          </p:cNvPr>
          <p:cNvGrpSpPr/>
          <p:nvPr/>
        </p:nvGrpSpPr>
        <p:grpSpPr>
          <a:xfrm>
            <a:off x="932550" y="3690092"/>
            <a:ext cx="10797163" cy="2369582"/>
            <a:chOff x="932550" y="3962928"/>
            <a:chExt cx="10797163" cy="2369582"/>
          </a:xfrm>
        </p:grpSpPr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B529B312-D252-432B-9A7B-5E58D976004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981079" y="5422871"/>
              <a:ext cx="1630451" cy="361430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1E6A06B-F199-4C3A-B87F-69DDB2E9977F}"/>
                </a:ext>
              </a:extLst>
            </p:cNvPr>
            <p:cNvSpPr txBox="1"/>
            <p:nvPr/>
          </p:nvSpPr>
          <p:spPr>
            <a:xfrm>
              <a:off x="932550" y="4266966"/>
              <a:ext cx="130696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 dirty="0"/>
                <a:t>Biodidiversity</a:t>
              </a:r>
            </a:p>
            <a:p>
              <a:r>
                <a:rPr lang="pt-BR" sz="1400" dirty="0"/>
                <a:t> in a forest patch</a:t>
              </a:r>
              <a:endParaRPr lang="en-NZ" sz="1400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F19CDC7-F10A-47F1-A6C4-337E5351A980}"/>
                </a:ext>
              </a:extLst>
            </p:cNvPr>
            <p:cNvSpPr txBox="1"/>
            <p:nvPr/>
          </p:nvSpPr>
          <p:spPr>
            <a:xfrm>
              <a:off x="8842342" y="3962928"/>
              <a:ext cx="2887371" cy="13849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NZ" sz="1400" dirty="0"/>
                <a:t>The </a:t>
              </a:r>
              <a:r>
                <a:rPr lang="en-NZ" sz="1400" b="1" dirty="0"/>
                <a:t>pandemic risk </a:t>
              </a:r>
              <a:r>
                <a:rPr lang="en-NZ" sz="1400" dirty="0"/>
                <a:t>following initial </a:t>
              </a:r>
              <a:r>
                <a:rPr lang="en-NZ" sz="1400" dirty="0" err="1"/>
                <a:t>spillover</a:t>
              </a:r>
              <a:r>
                <a:rPr lang="en-NZ" sz="1400" dirty="0"/>
                <a:t> depends on subsequent human to human transmission and thus will be driven by pop </a:t>
              </a:r>
              <a:r>
                <a:rPr lang="en-NZ" sz="1400" b="1" dirty="0"/>
                <a:t>density</a:t>
              </a:r>
              <a:r>
                <a:rPr lang="en-NZ" sz="1400" dirty="0"/>
                <a:t> and </a:t>
              </a:r>
              <a:r>
                <a:rPr lang="en-NZ" sz="1400" b="1" dirty="0"/>
                <a:t>connectivity (Dijkstra’s algorithm)</a:t>
              </a:r>
              <a:r>
                <a:rPr lang="en-NZ" sz="1400" dirty="0"/>
                <a:t>. </a:t>
              </a:r>
            </a:p>
          </p:txBody>
        </p:sp>
        <p:pic>
          <p:nvPicPr>
            <p:cNvPr id="14" name="Graphic 13" descr="Bridge scene with solid fill">
              <a:extLst>
                <a:ext uri="{FF2B5EF4-FFF2-40B4-BE49-F238E27FC236}">
                  <a16:creationId xmlns:a16="http://schemas.microsoft.com/office/drawing/2014/main" id="{39FDAA89-2E3B-425C-B8CD-8DAF4AFA92E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563728" y="4070649"/>
              <a:ext cx="989800" cy="989800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AB79878F-B8D1-440D-8C99-E840FA23C98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696220" y="5304934"/>
              <a:ext cx="932295" cy="906517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B5ED69C-6C81-466F-ACEE-22121E149C1A}"/>
                </a:ext>
              </a:extLst>
            </p:cNvPr>
            <p:cNvSpPr txBox="1"/>
            <p:nvPr/>
          </p:nvSpPr>
          <p:spPr>
            <a:xfrm>
              <a:off x="3176910" y="4070649"/>
              <a:ext cx="2141366" cy="116955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NZ" sz="1400" dirty="0"/>
                <a:t>Estimated risk for novel infectious disease emergence</a:t>
              </a:r>
              <a:r>
                <a:rPr lang="en-NZ" sz="1400" b="1" dirty="0"/>
                <a:t>: </a:t>
              </a:r>
              <a:r>
                <a:rPr lang="en-NZ" sz="1400" dirty="0"/>
                <a:t>scales </a:t>
              </a:r>
              <a:r>
                <a:rPr lang="en-NZ" sz="1400" b="1" dirty="0"/>
                <a:t>linearly</a:t>
              </a:r>
              <a:r>
                <a:rPr lang="en-NZ" sz="1400" dirty="0"/>
                <a:t> with patch biodiversity and patch </a:t>
              </a:r>
              <a:r>
                <a:rPr lang="en-NZ" sz="1400" b="1" dirty="0"/>
                <a:t>perimeter 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694C619-BC4E-4222-BA15-9950D1816290}"/>
                </a:ext>
              </a:extLst>
            </p:cNvPr>
            <p:cNvSpPr txBox="1"/>
            <p:nvPr/>
          </p:nvSpPr>
          <p:spPr>
            <a:xfrm>
              <a:off x="6501126" y="4047637"/>
              <a:ext cx="1496887" cy="116955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NZ" sz="1400" dirty="0"/>
                <a:t>population at risk (PAR) for each pixel: product of the pixel </a:t>
              </a:r>
              <a:r>
                <a:rPr lang="en-NZ" sz="1400" dirty="0" err="1"/>
                <a:t>eRIDE</a:t>
              </a:r>
              <a:r>
                <a:rPr lang="en-NZ" sz="1400" dirty="0"/>
                <a:t> and pop density</a:t>
              </a:r>
            </a:p>
          </p:txBody>
        </p:sp>
        <p:pic>
          <p:nvPicPr>
            <p:cNvPr id="26" name="Graphic 25" descr="Bridge scene with solid fill">
              <a:extLst>
                <a:ext uri="{FF2B5EF4-FFF2-40B4-BE49-F238E27FC236}">
                  <a16:creationId xmlns:a16="http://schemas.microsoft.com/office/drawing/2014/main" id="{1BEB78AD-9533-4379-A78C-66671983543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855730" y="4110730"/>
              <a:ext cx="961664" cy="961664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25564CA3-3175-4D50-8A86-93C2BF67EF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921340" y="5946764"/>
              <a:ext cx="1684296" cy="385746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CB90F20-DC12-42A1-8F51-B3F216D1A388}"/>
                </a:ext>
              </a:extLst>
            </p:cNvPr>
            <p:cNvSpPr txBox="1"/>
            <p:nvPr/>
          </p:nvSpPr>
          <p:spPr>
            <a:xfrm>
              <a:off x="9137379" y="5260235"/>
              <a:ext cx="71526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100" dirty="0"/>
                <a:t>Received</a:t>
              </a:r>
              <a:endParaRPr lang="en-NZ" sz="1100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1BF62E6-DBC2-42ED-AA3E-1963C36BC07F}"/>
                </a:ext>
              </a:extLst>
            </p:cNvPr>
            <p:cNvSpPr txBox="1"/>
            <p:nvPr/>
          </p:nvSpPr>
          <p:spPr>
            <a:xfrm>
              <a:off x="9137379" y="5734728"/>
              <a:ext cx="80502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100" dirty="0"/>
                <a:t>Generated</a:t>
              </a:r>
              <a:endParaRPr lang="en-NZ" sz="1100" dirty="0"/>
            </a:p>
          </p:txBody>
        </p: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8916E83B-8BDC-498D-B596-5E9689AD901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66874" y="4980432"/>
              <a:ext cx="1223151" cy="493552"/>
            </a:xfrm>
            <a:prstGeom prst="rect">
              <a:avLst/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66E58813-3F36-4E3C-B863-FF78835E2028}"/>
                </a:ext>
              </a:extLst>
            </p:cNvPr>
            <p:cNvSpPr txBox="1"/>
            <p:nvPr/>
          </p:nvSpPr>
          <p:spPr>
            <a:xfrm>
              <a:off x="6166077" y="5335485"/>
              <a:ext cx="1956816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r>
                <a:rPr lang="en-NZ" sz="1200" dirty="0"/>
                <a:t>PAR = </a:t>
              </a:r>
              <a:r>
                <a:rPr lang="en-NZ" sz="1200" dirty="0" err="1"/>
                <a:t>eRIDE</a:t>
              </a:r>
              <a:r>
                <a:rPr lang="en-NZ" sz="1200" dirty="0"/>
                <a:t> x Pop density</a:t>
              </a: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56DEFC11-D90A-4453-8AAC-01DBB0EACB56}"/>
              </a:ext>
            </a:extLst>
          </p:cNvPr>
          <p:cNvSpPr txBox="1"/>
          <p:nvPr/>
        </p:nvSpPr>
        <p:spPr>
          <a:xfrm>
            <a:off x="3176910" y="5021534"/>
            <a:ext cx="80073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Z" sz="1400" dirty="0" err="1"/>
              <a:t>eRIDE</a:t>
            </a:r>
            <a:r>
              <a:rPr lang="en-NZ" sz="1400" dirty="0"/>
              <a:t> ~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7B8FA9B3-CFE6-4051-9DA2-6ECCC05C6772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t="5952"/>
          <a:stretch/>
        </p:blipFill>
        <p:spPr>
          <a:xfrm>
            <a:off x="537372" y="2003185"/>
            <a:ext cx="1749735" cy="1654052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13BB2F7D-4E56-4A14-BB53-912DA23E5D46}"/>
              </a:ext>
            </a:extLst>
          </p:cNvPr>
          <p:cNvSpPr txBox="1"/>
          <p:nvPr/>
        </p:nvSpPr>
        <p:spPr>
          <a:xfrm>
            <a:off x="966874" y="1694742"/>
            <a:ext cx="10392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>
                <a:solidFill>
                  <a:srgbClr val="9A18A8"/>
                </a:solidFill>
              </a:rPr>
              <a:t>Hazard</a:t>
            </a:r>
            <a:endParaRPr lang="en-NZ" dirty="0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E57E85FF-5F9B-445E-A76A-BD0E9EC3ADC7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3470" t="7096" b="7266"/>
          <a:stretch/>
        </p:blipFill>
        <p:spPr>
          <a:xfrm>
            <a:off x="3852215" y="2010218"/>
            <a:ext cx="1689020" cy="1593589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4E173B43-F70A-4D0D-986D-997D961000F5}"/>
              </a:ext>
            </a:extLst>
          </p:cNvPr>
          <p:cNvSpPr txBox="1"/>
          <p:nvPr/>
        </p:nvSpPr>
        <p:spPr>
          <a:xfrm>
            <a:off x="3943121" y="1739158"/>
            <a:ext cx="16206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>
                <a:solidFill>
                  <a:srgbClr val="9A18A8"/>
                </a:solidFill>
              </a:rPr>
              <a:t>eRIDE</a:t>
            </a:r>
            <a:endParaRPr lang="en-NZ" b="1" dirty="0">
              <a:solidFill>
                <a:srgbClr val="9A18A8"/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B66C8BD-8A00-43CA-B132-C0B72319A3D4}"/>
              </a:ext>
            </a:extLst>
          </p:cNvPr>
          <p:cNvSpPr/>
          <p:nvPr/>
        </p:nvSpPr>
        <p:spPr>
          <a:xfrm>
            <a:off x="537372" y="1603717"/>
            <a:ext cx="5026356" cy="4564966"/>
          </a:xfrm>
          <a:prstGeom prst="roundRect">
            <a:avLst/>
          </a:prstGeom>
          <a:noFill/>
          <a:ln>
            <a:solidFill>
              <a:srgbClr val="9A18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3728643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8D7706ED-1E13-5B4F-CB5D-AA541F9CBB07}"/>
              </a:ext>
            </a:extLst>
          </p:cNvPr>
          <p:cNvGrpSpPr/>
          <p:nvPr/>
        </p:nvGrpSpPr>
        <p:grpSpPr>
          <a:xfrm>
            <a:off x="504706" y="1182852"/>
            <a:ext cx="2752660" cy="3715256"/>
            <a:chOff x="581458" y="743361"/>
            <a:chExt cx="2752660" cy="3715256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07DE56E-EEC3-D270-D10E-77C97CF8EB59}"/>
                </a:ext>
              </a:extLst>
            </p:cNvPr>
            <p:cNvSpPr/>
            <p:nvPr/>
          </p:nvSpPr>
          <p:spPr>
            <a:xfrm>
              <a:off x="1117453" y="1870022"/>
              <a:ext cx="1236148" cy="908859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400" dirty="0"/>
                <a:t>Init GRASS</a:t>
              </a:r>
              <a:endParaRPr lang="en-NZ" sz="1400" dirty="0"/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8F86A971-756C-AF47-24CF-C4AD4F3BFC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2679" y="3070032"/>
              <a:ext cx="1732033" cy="1063725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60B8F3-D4EF-1F2C-3A21-43A36CE8AD40}"/>
                </a:ext>
              </a:extLst>
            </p:cNvPr>
            <p:cNvSpPr txBox="1"/>
            <p:nvPr/>
          </p:nvSpPr>
          <p:spPr>
            <a:xfrm>
              <a:off x="581458" y="4197007"/>
              <a:ext cx="2752660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100" b="0" i="0" dirty="0">
                  <a:solidFill>
                    <a:srgbClr val="000000"/>
                  </a:solidFill>
                  <a:effectLst/>
                  <a:highlight>
                    <a:srgbClr val="FFFFFF"/>
                  </a:highlight>
                  <a:latin typeface="Lato" panose="020F0502020204030203" pitchFamily="34" charset="0"/>
                </a:rPr>
                <a:t>EPSG:3857 - WGS 84 / Pseudo-Mercator</a:t>
              </a:r>
              <a:endParaRPr lang="en-NZ" sz="1100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EEFF085-0D05-0647-2C1D-1543D7645C87}"/>
                </a:ext>
              </a:extLst>
            </p:cNvPr>
            <p:cNvSpPr txBox="1"/>
            <p:nvPr/>
          </p:nvSpPr>
          <p:spPr>
            <a:xfrm>
              <a:off x="1233665" y="2833924"/>
              <a:ext cx="1703990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NZ" sz="1100" b="0" i="0" dirty="0">
                  <a:solidFill>
                    <a:srgbClr val="000000"/>
                  </a:solidFill>
                  <a:effectLst/>
                  <a:highlight>
                    <a:srgbClr val="FFFFFF"/>
                  </a:highlight>
                  <a:latin typeface="Lato" panose="020F0502020204030203" pitchFamily="34" charset="0"/>
                </a:rPr>
                <a:t>land use </a:t>
              </a:r>
              <a:r>
                <a:rPr lang="en-NZ" sz="1100" b="0" i="0" dirty="0" err="1">
                  <a:solidFill>
                    <a:srgbClr val="000000"/>
                  </a:solidFill>
                  <a:effectLst/>
                  <a:highlight>
                    <a:srgbClr val="FFFFFF"/>
                  </a:highlight>
                  <a:latin typeface="Lato" panose="020F0502020204030203" pitchFamily="34" charset="0"/>
                </a:rPr>
                <a:t>rast</a:t>
              </a:r>
              <a:endParaRPr lang="en-NZ" sz="1100" dirty="0"/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5840C527-2EB5-B086-1A00-0BF07ADEF70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11627" y="743361"/>
              <a:ext cx="723900" cy="866775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1A4A355A-D747-650E-DFF5-42A0A408C40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01581" y="876226"/>
              <a:ext cx="774072" cy="601044"/>
            </a:xfrm>
            <a:prstGeom prst="rect">
              <a:avLst/>
            </a:prstGeom>
          </p:spPr>
        </p:pic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41373859-6C83-7CEF-D238-418CAF8B614E}"/>
              </a:ext>
            </a:extLst>
          </p:cNvPr>
          <p:cNvGrpSpPr/>
          <p:nvPr/>
        </p:nvGrpSpPr>
        <p:grpSpPr>
          <a:xfrm>
            <a:off x="3559652" y="1162532"/>
            <a:ext cx="6178718" cy="3988587"/>
            <a:chOff x="3771900" y="2595092"/>
            <a:chExt cx="6178718" cy="3988587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58BC527-02B3-75FD-AC17-F822F01B9AAD}"/>
                </a:ext>
              </a:extLst>
            </p:cNvPr>
            <p:cNvSpPr/>
            <p:nvPr/>
          </p:nvSpPr>
          <p:spPr>
            <a:xfrm>
              <a:off x="3771900" y="2595092"/>
              <a:ext cx="5935980" cy="3988587"/>
            </a:xfrm>
            <a:prstGeom prst="rect">
              <a:avLst/>
            </a:prstGeom>
            <a:noFill/>
            <a:ln w="38100"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65B92E4-107E-3608-4DC5-33EE79622BB9}"/>
                </a:ext>
              </a:extLst>
            </p:cNvPr>
            <p:cNvSpPr txBox="1"/>
            <p:nvPr/>
          </p:nvSpPr>
          <p:spPr>
            <a:xfrm>
              <a:off x="6558071" y="3550452"/>
              <a:ext cx="3187526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NZ" sz="8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execGRASS</a:t>
              </a:r>
              <a:r>
                <a:rPr lang="en-NZ" sz="8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("</a:t>
              </a:r>
              <a:r>
                <a:rPr lang="en-NZ" sz="8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g.proj</a:t>
              </a:r>
              <a:r>
                <a:rPr lang="en-NZ" sz="8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", flags = "c", parameters = list(raster = "</a:t>
              </a:r>
              <a:r>
                <a:rPr lang="en-NZ" sz="8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rast</a:t>
              </a:r>
              <a:r>
                <a:rPr lang="en-NZ" sz="8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"))</a:t>
              </a:r>
            </a:p>
          </p:txBody>
        </p: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7E7A0D0E-9604-952D-C17C-0B964F88C9AB}"/>
                </a:ext>
              </a:extLst>
            </p:cNvPr>
            <p:cNvGrpSpPr/>
            <p:nvPr/>
          </p:nvGrpSpPr>
          <p:grpSpPr>
            <a:xfrm>
              <a:off x="4447802" y="2676248"/>
              <a:ext cx="5260078" cy="3510756"/>
              <a:chOff x="4447802" y="2676248"/>
              <a:chExt cx="5260078" cy="3510756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6E0FAA16-8A22-9F0E-8A18-191DEB589CC2}"/>
                  </a:ext>
                </a:extLst>
              </p:cNvPr>
              <p:cNvSpPr/>
              <p:nvPr/>
            </p:nvSpPr>
            <p:spPr>
              <a:xfrm>
                <a:off x="7405498" y="2676248"/>
                <a:ext cx="1236148" cy="908859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1400" dirty="0"/>
                  <a:t>Region projection</a:t>
                </a:r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29966AB3-FC6C-8C3A-AC8D-0494F2F5B352}"/>
                  </a:ext>
                </a:extLst>
              </p:cNvPr>
              <p:cNvSpPr/>
              <p:nvPr/>
            </p:nvSpPr>
            <p:spPr>
              <a:xfrm>
                <a:off x="7405498" y="5124690"/>
                <a:ext cx="1236148" cy="908859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1400" dirty="0"/>
                  <a:t>Region extent</a:t>
                </a: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2BC0E340-CF98-2107-1536-9AA271F951E8}"/>
                  </a:ext>
                </a:extLst>
              </p:cNvPr>
              <p:cNvSpPr/>
              <p:nvPr/>
            </p:nvSpPr>
            <p:spPr>
              <a:xfrm>
                <a:off x="7398953" y="3857663"/>
                <a:ext cx="1236148" cy="908859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1400" dirty="0"/>
                  <a:t>Region</a:t>
                </a:r>
              </a:p>
              <a:p>
                <a:pPr algn="ctr"/>
                <a:r>
                  <a:rPr lang="pt-BR" sz="1400" dirty="0"/>
                  <a:t>resolution</a:t>
                </a:r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8349145C-32C5-ACAA-EB57-70F8462855C0}"/>
                  </a:ext>
                </a:extLst>
              </p:cNvPr>
              <p:cNvSpPr/>
              <p:nvPr/>
            </p:nvSpPr>
            <p:spPr>
              <a:xfrm>
                <a:off x="4726731" y="3621654"/>
                <a:ext cx="1236148" cy="908859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1400" dirty="0"/>
                  <a:t>v.import</a:t>
                </a:r>
                <a:endParaRPr lang="en-NZ" sz="1400" dirty="0"/>
              </a:p>
            </p:txBody>
          </p:sp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F821CD2D-5C94-61A3-64B4-955A84C9FE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447802" y="5283404"/>
                <a:ext cx="2004954" cy="903600"/>
              </a:xfrm>
              <a:prstGeom prst="rect">
                <a:avLst/>
              </a:prstGeom>
            </p:spPr>
          </p:pic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8645F33-2153-120B-68C2-E3D97B8DEAC6}"/>
                  </a:ext>
                </a:extLst>
              </p:cNvPr>
              <p:cNvSpPr txBox="1"/>
              <p:nvPr/>
            </p:nvSpPr>
            <p:spPr>
              <a:xfrm>
                <a:off x="4726731" y="4907404"/>
                <a:ext cx="1703990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NZ" sz="1100" b="0" i="0" dirty="0">
                    <a:solidFill>
                      <a:srgbClr val="000000"/>
                    </a:solidFill>
                    <a:effectLst/>
                    <a:highlight>
                      <a:srgbClr val="FFFFFF"/>
                    </a:highlight>
                    <a:latin typeface="Lato" panose="020F0502020204030203" pitchFamily="34" charset="0"/>
                  </a:rPr>
                  <a:t>EPSG:4326 - WGS 84</a:t>
                </a:r>
                <a:endParaRPr lang="en-NZ" sz="1100" dirty="0"/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5021953-823B-FE71-955C-2840F77D8C8B}"/>
                  </a:ext>
                </a:extLst>
              </p:cNvPr>
              <p:cNvSpPr txBox="1"/>
              <p:nvPr/>
            </p:nvSpPr>
            <p:spPr>
              <a:xfrm>
                <a:off x="6595789" y="4729128"/>
                <a:ext cx="3112091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NZ" sz="8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execGRASS</a:t>
                </a:r>
                <a:r>
                  <a:rPr lang="en-NZ" sz="8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("</a:t>
                </a:r>
                <a:r>
                  <a:rPr lang="en-NZ" sz="8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g.region</a:t>
                </a:r>
                <a:r>
                  <a:rPr lang="en-NZ" sz="8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", parameters = list(raster = “</a:t>
                </a:r>
                <a:r>
                  <a:rPr lang="en-NZ" sz="8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rast</a:t>
                </a:r>
                <a:r>
                  <a:rPr lang="en-NZ" sz="8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"),  res=</a:t>
                </a:r>
                <a:r>
                  <a:rPr lang="en-NZ" sz="8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wres</a:t>
                </a:r>
                <a:r>
                  <a:rPr lang="en-NZ" sz="8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)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7051B35-4B1D-3C99-6CB8-2EB46266E7DC}"/>
                  </a:ext>
                </a:extLst>
              </p:cNvPr>
              <p:cNvSpPr txBox="1"/>
              <p:nvPr/>
            </p:nvSpPr>
            <p:spPr>
              <a:xfrm>
                <a:off x="7611714" y="4489791"/>
                <a:ext cx="1236149" cy="2229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NZ" sz="8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wres</a:t>
                </a:r>
                <a:r>
                  <a:rPr lang="en-NZ" sz="8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&lt;- '100' 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503F80F-E8E9-689A-C981-DDF2E5FE8B4C}"/>
                  </a:ext>
                </a:extLst>
              </p:cNvPr>
              <p:cNvSpPr txBox="1"/>
              <p:nvPr/>
            </p:nvSpPr>
            <p:spPr>
              <a:xfrm>
                <a:off x="4793048" y="4621730"/>
                <a:ext cx="1703990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NZ" sz="1100" b="0" i="0" dirty="0">
                    <a:solidFill>
                      <a:srgbClr val="000000"/>
                    </a:solidFill>
                    <a:effectLst/>
                    <a:highlight>
                      <a:srgbClr val="FFFFFF"/>
                    </a:highlight>
                    <a:latin typeface="Lato" panose="020F0502020204030203" pitchFamily="34" charset="0"/>
                  </a:rPr>
                  <a:t>human population</a:t>
                </a:r>
                <a:endParaRPr lang="en-NZ" sz="1100" dirty="0"/>
              </a:p>
            </p:txBody>
          </p: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FCB3DBC-915E-9B48-5690-0F97EA698C29}"/>
                </a:ext>
              </a:extLst>
            </p:cNvPr>
            <p:cNvSpPr txBox="1"/>
            <p:nvPr/>
          </p:nvSpPr>
          <p:spPr>
            <a:xfrm>
              <a:off x="7023940" y="6064689"/>
              <a:ext cx="292667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NZ" sz="9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execGRASS</a:t>
              </a:r>
              <a:r>
                <a:rPr lang="en-NZ" sz="9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("</a:t>
              </a:r>
              <a:r>
                <a:rPr lang="en-NZ" sz="9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g.region</a:t>
              </a:r>
              <a:r>
                <a:rPr lang="en-NZ" sz="9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", parameters = list(raster = "pop")</a:t>
              </a:r>
            </a:p>
          </p:txBody>
        </p: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510DBF8B-DDA6-14DD-8CEA-8C64991DD0E7}"/>
              </a:ext>
            </a:extLst>
          </p:cNvPr>
          <p:cNvSpPr/>
          <p:nvPr/>
        </p:nvSpPr>
        <p:spPr>
          <a:xfrm>
            <a:off x="174731" y="1147705"/>
            <a:ext cx="3266974" cy="3988587"/>
          </a:xfrm>
          <a:prstGeom prst="rect">
            <a:avLst/>
          </a:prstGeom>
          <a:noFill/>
          <a:ln w="38100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4C096E4E-3CA3-0F0B-F680-6A16C8C7926A}"/>
              </a:ext>
            </a:extLst>
          </p:cNvPr>
          <p:cNvSpPr/>
          <p:nvPr/>
        </p:nvSpPr>
        <p:spPr>
          <a:xfrm>
            <a:off x="10249119" y="1487132"/>
            <a:ext cx="1236148" cy="45443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eRIDE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AB80E548-C463-CC14-2628-B5E347287A37}"/>
              </a:ext>
            </a:extLst>
          </p:cNvPr>
          <p:cNvSpPr/>
          <p:nvPr/>
        </p:nvSpPr>
        <p:spPr>
          <a:xfrm>
            <a:off x="10249119" y="3369037"/>
            <a:ext cx="1236148" cy="454430"/>
          </a:xfrm>
          <a:prstGeom prst="rect">
            <a:avLst/>
          </a:prstGeom>
          <a:solidFill>
            <a:srgbClr val="F39F9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PAR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0A868294-B5BD-BE25-B32A-A08D3489F24B}"/>
              </a:ext>
            </a:extLst>
          </p:cNvPr>
          <p:cNvSpPr/>
          <p:nvPr/>
        </p:nvSpPr>
        <p:spPr>
          <a:xfrm>
            <a:off x="9563338" y="1162532"/>
            <a:ext cx="2493113" cy="3988587"/>
          </a:xfrm>
          <a:prstGeom prst="rect">
            <a:avLst/>
          </a:prstGeom>
          <a:noFill/>
          <a:ln w="38100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3C238D6-D3CD-1ECC-E339-FDFAE21EC38A}"/>
              </a:ext>
            </a:extLst>
          </p:cNvPr>
          <p:cNvSpPr txBox="1"/>
          <p:nvPr/>
        </p:nvSpPr>
        <p:spPr>
          <a:xfrm>
            <a:off x="9738370" y="1196551"/>
            <a:ext cx="241143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Z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eride_run</a:t>
            </a:r>
            <a:r>
              <a:rPr lang="en-NZ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en-NZ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rast</a:t>
            </a:r>
            <a:r>
              <a:rPr lang="en-NZ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", "pop")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53515AC-A3A2-E1D4-2796-3191FC0968AD}"/>
              </a:ext>
            </a:extLst>
          </p:cNvPr>
          <p:cNvSpPr txBox="1"/>
          <p:nvPr/>
        </p:nvSpPr>
        <p:spPr>
          <a:xfrm>
            <a:off x="9838040" y="822357"/>
            <a:ext cx="2149395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Z" sz="1500" b="0" i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Lato" panose="020F0502020204030203" pitchFamily="34" charset="0"/>
              </a:rPr>
              <a:t>eRIDE</a:t>
            </a:r>
            <a:r>
              <a:rPr lang="en-NZ" sz="15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Lato" panose="020F0502020204030203" pitchFamily="34" charset="0"/>
              </a:rPr>
              <a:t> source function</a:t>
            </a:r>
            <a:endParaRPr lang="en-NZ" sz="1500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EFB2E83-8CF5-156B-5F20-BDBB84BCCCAD}"/>
              </a:ext>
            </a:extLst>
          </p:cNvPr>
          <p:cNvSpPr txBox="1"/>
          <p:nvPr/>
        </p:nvSpPr>
        <p:spPr>
          <a:xfrm>
            <a:off x="5959697" y="781713"/>
            <a:ext cx="1703990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Lato" panose="020F0502020204030203" pitchFamily="34" charset="0"/>
              </a:rPr>
              <a:t>Region set up</a:t>
            </a:r>
            <a:endParaRPr lang="en-NZ" sz="1500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04767D8-702E-9633-6310-DE3B9D604CF1}"/>
              </a:ext>
            </a:extLst>
          </p:cNvPr>
          <p:cNvSpPr txBox="1"/>
          <p:nvPr/>
        </p:nvSpPr>
        <p:spPr>
          <a:xfrm>
            <a:off x="833275" y="815014"/>
            <a:ext cx="1988764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dirty="0">
                <a:solidFill>
                  <a:srgbClr val="000000"/>
                </a:solidFill>
                <a:highlight>
                  <a:srgbClr val="FFFFFF"/>
                </a:highlight>
                <a:latin typeface="Lato" panose="020F0502020204030203" pitchFamily="34" charset="0"/>
              </a:rPr>
              <a:t>Environment set up</a:t>
            </a:r>
            <a:endParaRPr lang="en-NZ" sz="15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F767236-823B-4D9B-AF55-ED65EA1C65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71949" y="3927321"/>
            <a:ext cx="1955725" cy="90168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B91C909-34D6-4807-6559-9746EE4241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59007" y="2202287"/>
            <a:ext cx="2075744" cy="906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4746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212EE9D-7691-5898-51D9-6B9CE992FE17}"/>
              </a:ext>
            </a:extLst>
          </p:cNvPr>
          <p:cNvSpPr/>
          <p:nvPr/>
        </p:nvSpPr>
        <p:spPr>
          <a:xfrm>
            <a:off x="3221921" y="1892923"/>
            <a:ext cx="1236148" cy="454430"/>
          </a:xfrm>
          <a:prstGeom prst="rect">
            <a:avLst/>
          </a:prstGeom>
          <a:solidFill>
            <a:srgbClr val="CF95E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Pandemic risk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3AC8DB0-58B6-177F-D8EE-51A73198EB68}"/>
              </a:ext>
            </a:extLst>
          </p:cNvPr>
          <p:cNvSpPr/>
          <p:nvPr/>
        </p:nvSpPr>
        <p:spPr>
          <a:xfrm>
            <a:off x="2684740" y="1589391"/>
            <a:ext cx="2344460" cy="2320137"/>
          </a:xfrm>
          <a:prstGeom prst="rect">
            <a:avLst/>
          </a:prstGeom>
          <a:noFill/>
          <a:ln w="38100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81CC8F-2D3A-F064-36C6-42276DFFCD37}"/>
              </a:ext>
            </a:extLst>
          </p:cNvPr>
          <p:cNvSpPr txBox="1"/>
          <p:nvPr/>
        </p:nvSpPr>
        <p:spPr>
          <a:xfrm>
            <a:off x="3075761" y="1579210"/>
            <a:ext cx="704088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Z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gravity_run</a:t>
            </a:r>
            <a:r>
              <a:rPr lang="en-NZ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(“PAR")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1C91A54-B30C-D7D7-305B-1B00228A3062}"/>
              </a:ext>
            </a:extLst>
          </p:cNvPr>
          <p:cNvSpPr/>
          <p:nvPr/>
        </p:nvSpPr>
        <p:spPr>
          <a:xfrm>
            <a:off x="668756" y="1942462"/>
            <a:ext cx="1236148" cy="454430"/>
          </a:xfrm>
          <a:prstGeom prst="rect">
            <a:avLst/>
          </a:prstGeom>
          <a:solidFill>
            <a:srgbClr val="F39F9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PAR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D0B13BB-4ECC-AC06-CBB0-3771230EDE36}"/>
              </a:ext>
            </a:extLst>
          </p:cNvPr>
          <p:cNvSpPr/>
          <p:nvPr/>
        </p:nvSpPr>
        <p:spPr>
          <a:xfrm>
            <a:off x="114600" y="1589391"/>
            <a:ext cx="2344460" cy="2320137"/>
          </a:xfrm>
          <a:prstGeom prst="rect">
            <a:avLst/>
          </a:prstGeom>
          <a:noFill/>
          <a:ln w="38100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5ED92CE-7F1C-E3C3-A59B-061B04478395}"/>
              </a:ext>
            </a:extLst>
          </p:cNvPr>
          <p:cNvSpPr/>
          <p:nvPr/>
        </p:nvSpPr>
        <p:spPr>
          <a:xfrm>
            <a:off x="5254880" y="1579210"/>
            <a:ext cx="3766422" cy="4049409"/>
          </a:xfrm>
          <a:prstGeom prst="rect">
            <a:avLst/>
          </a:prstGeom>
          <a:noFill/>
          <a:ln w="38100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E57A170-5DC0-3C4D-D3AB-A6BB89A26F62}"/>
              </a:ext>
            </a:extLst>
          </p:cNvPr>
          <p:cNvSpPr txBox="1"/>
          <p:nvPr/>
        </p:nvSpPr>
        <p:spPr>
          <a:xfrm>
            <a:off x="4763739" y="1738572"/>
            <a:ext cx="46294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NZ" dirty="0"/>
              <a:t>Received pandemic risk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125F40F-7108-432F-99E6-40063BFF2B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967" y="2610611"/>
            <a:ext cx="1955725" cy="90168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1C12154-67A9-24FD-BEB5-2DAA402BCD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9682" y="2188433"/>
            <a:ext cx="2737274" cy="3221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086AE96-025D-C1D1-2994-D8A43131E0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798" y="3116598"/>
            <a:ext cx="378522" cy="682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9340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55739-A6C8-900F-F4A3-0DDEC8FB7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# </a:t>
            </a:r>
            <a:r>
              <a:rPr lang="en-NZ" dirty="0" err="1"/>
              <a:t>g.region</a:t>
            </a:r>
            <a:r>
              <a:rPr lang="en-NZ" dirty="0"/>
              <a:t> versus </a:t>
            </a:r>
            <a:r>
              <a:rPr lang="en-NZ" dirty="0" err="1"/>
              <a:t>r.mask</a:t>
            </a:r>
            <a:br>
              <a:rPr lang="en-NZ" dirty="0"/>
            </a:br>
            <a:endParaRPr lang="en-NZ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126086-7FC5-0890-80D6-A4DF301E27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endParaRPr lang="en-NZ" dirty="0"/>
          </a:p>
          <a:p>
            <a:r>
              <a:rPr lang="en-NZ" dirty="0" err="1"/>
              <a:t>g.region</a:t>
            </a:r>
            <a:r>
              <a:rPr lang="en-NZ" dirty="0"/>
              <a:t> adjusts the computational region to match the extent and resolution of pop, impacting where calculations occur.</a:t>
            </a:r>
          </a:p>
          <a:p>
            <a:endParaRPr lang="en-NZ" dirty="0"/>
          </a:p>
          <a:p>
            <a:r>
              <a:rPr lang="en-NZ" dirty="0" err="1"/>
              <a:t>r.mask</a:t>
            </a:r>
            <a:r>
              <a:rPr lang="en-NZ" dirty="0"/>
              <a:t> establishes a mask that restricts operations to the non-null values of pop, affecting how calculations are performed within the defined region.</a:t>
            </a:r>
          </a:p>
          <a:p>
            <a:endParaRPr lang="en-NZ" dirty="0"/>
          </a:p>
          <a:p>
            <a:pPr marL="0" indent="0">
              <a:buNone/>
            </a:pPr>
            <a:r>
              <a:rPr lang="en-NZ" dirty="0"/>
              <a:t>Outcome:</a:t>
            </a:r>
          </a:p>
          <a:p>
            <a:r>
              <a:rPr lang="en-NZ" dirty="0"/>
              <a:t>Using </a:t>
            </a:r>
            <a:r>
              <a:rPr lang="en-NZ" dirty="0" err="1"/>
              <a:t>g.region</a:t>
            </a:r>
            <a:r>
              <a:rPr lang="en-NZ" dirty="0"/>
              <a:t> impacts which area is considered for computations.</a:t>
            </a:r>
          </a:p>
          <a:p>
            <a:r>
              <a:rPr lang="en-NZ" dirty="0"/>
              <a:t>Using </a:t>
            </a:r>
            <a:r>
              <a:rPr lang="en-NZ" dirty="0" err="1"/>
              <a:t>r.mask</a:t>
            </a:r>
            <a:r>
              <a:rPr lang="en-NZ" dirty="0"/>
              <a:t> affects how values in that area are treated (i.e., ignoring nulls).</a:t>
            </a:r>
          </a:p>
        </p:txBody>
      </p:sp>
    </p:spTree>
    <p:extLst>
      <p:ext uri="{BB962C8B-B14F-4D97-AF65-F5344CB8AC3E}">
        <p14:creationId xmlns:p14="http://schemas.microsoft.com/office/powerpoint/2010/main" val="26948941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9349E-79AB-EAC1-7FFA-08B960F275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Asia region dim as 100 m</a:t>
            </a:r>
            <a:endParaRPr lang="en-NZ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51A620-5998-B8D7-F5BB-CE3F365EFD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017" y="2143533"/>
            <a:ext cx="7296150" cy="3781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6520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258713-73F9-513E-3A1D-2C614A2C83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Loops break location workflow</a:t>
            </a:r>
            <a:endParaRPr lang="en-NZ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2B4468-4882-1F0C-1B23-57B5246721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Z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1277CB-FD55-DE5F-EED5-D51E91A0B5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9903" y="1757149"/>
            <a:ext cx="8419069" cy="4735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3364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08447D-EE29-63AA-A0C0-F6C02BE5D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495C00-26FE-A7AB-3198-DA39F6CD63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Z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3D9785B-2F06-EF6D-56B0-84531AF7D2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287" y="471487"/>
            <a:ext cx="11401425" cy="591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0638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47C1FB5-D1F8-5FC3-4255-FECE262E85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028" y="1220225"/>
            <a:ext cx="9753600" cy="53435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C2B992C-121C-71F0-5772-82CBE4C9687F}"/>
              </a:ext>
            </a:extLst>
          </p:cNvPr>
          <p:cNvSpPr txBox="1"/>
          <p:nvPr/>
        </p:nvSpPr>
        <p:spPr>
          <a:xfrm>
            <a:off x="416688" y="294250"/>
            <a:ext cx="80212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/>
              <a:t>Possibilities for Pandemic potential calculation</a:t>
            </a:r>
            <a:endParaRPr lang="en-NZ" sz="3200" dirty="0"/>
          </a:p>
        </p:txBody>
      </p:sp>
    </p:spTree>
    <p:extLst>
      <p:ext uri="{BB962C8B-B14F-4D97-AF65-F5344CB8AC3E}">
        <p14:creationId xmlns:p14="http://schemas.microsoft.com/office/powerpoint/2010/main" val="12870928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1009</TotalTime>
  <Words>651</Words>
  <Application>Microsoft Office PowerPoint</Application>
  <PresentationFormat>Widescreen</PresentationFormat>
  <Paragraphs>114</Paragraphs>
  <Slides>16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Aptos</vt:lpstr>
      <vt:lpstr>Arial</vt:lpstr>
      <vt:lpstr>Calibri</vt:lpstr>
      <vt:lpstr>Calibri Light</vt:lpstr>
      <vt:lpstr>Courier New</vt:lpstr>
      <vt:lpstr>Lato</vt:lpstr>
      <vt:lpstr>Office Theme</vt:lpstr>
      <vt:lpstr>Eride global dev</vt:lpstr>
      <vt:lpstr>PowerPoint Presentation</vt:lpstr>
      <vt:lpstr>PowerPoint Presentation</vt:lpstr>
      <vt:lpstr>PowerPoint Presentation</vt:lpstr>
      <vt:lpstr># g.region versus r.mask </vt:lpstr>
      <vt:lpstr>Asia region dim as 100 m</vt:lpstr>
      <vt:lpstr>Loops break location workflow</vt:lpstr>
      <vt:lpstr>PowerPoint Presentation</vt:lpstr>
      <vt:lpstr>PowerPoint Presentation</vt:lpstr>
      <vt:lpstr>PowerPoint Presentation</vt:lpstr>
      <vt:lpstr>PowerPoint Presentation</vt:lpstr>
      <vt:lpstr>Is a patch-based model globally relevant?</vt:lpstr>
      <vt:lpstr>Computational power</vt:lpstr>
      <vt:lpstr>Almost there with GRASS in HPC! R update done Grass module (hidden) installed</vt:lpstr>
      <vt:lpstr>Working!</vt:lpstr>
      <vt:lpstr>To be continued..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Renata de Lara Muylaert</dc:creator>
  <cp:lastModifiedBy>Renata de Lara Muylaert</cp:lastModifiedBy>
  <cp:revision>11</cp:revision>
  <dcterms:created xsi:type="dcterms:W3CDTF">2023-08-23T00:13:07Z</dcterms:created>
  <dcterms:modified xsi:type="dcterms:W3CDTF">2024-10-07T03:41:24Z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bd9e4d68-54d0-40a5-8c9a-85a36c87352c_Enabled">
    <vt:lpwstr>true</vt:lpwstr>
  </property>
  <property fmtid="{D5CDD505-2E9C-101B-9397-08002B2CF9AE}" pid="3" name="MSIP_Label_bd9e4d68-54d0-40a5-8c9a-85a36c87352c_SetDate">
    <vt:lpwstr>2023-08-23T00:14:00Z</vt:lpwstr>
  </property>
  <property fmtid="{D5CDD505-2E9C-101B-9397-08002B2CF9AE}" pid="4" name="MSIP_Label_bd9e4d68-54d0-40a5-8c9a-85a36c87352c_Method">
    <vt:lpwstr>Standard</vt:lpwstr>
  </property>
  <property fmtid="{D5CDD505-2E9C-101B-9397-08002B2CF9AE}" pid="5" name="MSIP_Label_bd9e4d68-54d0-40a5-8c9a-85a36c87352c_Name">
    <vt:lpwstr>Unclassified</vt:lpwstr>
  </property>
  <property fmtid="{D5CDD505-2E9C-101B-9397-08002B2CF9AE}" pid="6" name="MSIP_Label_bd9e4d68-54d0-40a5-8c9a-85a36c87352c_SiteId">
    <vt:lpwstr>388728e1-bbd0-4378-98dc-f8682e644300</vt:lpwstr>
  </property>
  <property fmtid="{D5CDD505-2E9C-101B-9397-08002B2CF9AE}" pid="7" name="MSIP_Label_bd9e4d68-54d0-40a5-8c9a-85a36c87352c_ActionId">
    <vt:lpwstr>0fb26005-73ee-478f-8ab5-905a2d449d14</vt:lpwstr>
  </property>
  <property fmtid="{D5CDD505-2E9C-101B-9397-08002B2CF9AE}" pid="8" name="MSIP_Label_bd9e4d68-54d0-40a5-8c9a-85a36c87352c_ContentBits">
    <vt:lpwstr>0</vt:lpwstr>
  </property>
</Properties>
</file>